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8"/>
  </p:notesMasterIdLst>
  <p:sldIdLst>
    <p:sldId id="266" r:id="rId5"/>
    <p:sldId id="334" r:id="rId6"/>
    <p:sldId id="287" r:id="rId7"/>
    <p:sldId id="4237" r:id="rId8"/>
    <p:sldId id="288" r:id="rId9"/>
    <p:sldId id="289" r:id="rId10"/>
    <p:sldId id="290" r:id="rId11"/>
    <p:sldId id="4238" r:id="rId12"/>
    <p:sldId id="291" r:id="rId13"/>
    <p:sldId id="297" r:id="rId14"/>
    <p:sldId id="340" r:id="rId15"/>
    <p:sldId id="339" r:id="rId16"/>
    <p:sldId id="4242" r:id="rId17"/>
    <p:sldId id="312" r:id="rId18"/>
    <p:sldId id="317" r:id="rId19"/>
    <p:sldId id="4240" r:id="rId20"/>
    <p:sldId id="318" r:id="rId21"/>
    <p:sldId id="313" r:id="rId22"/>
    <p:sldId id="314" r:id="rId23"/>
    <p:sldId id="315" r:id="rId24"/>
    <p:sldId id="341" r:id="rId25"/>
    <p:sldId id="342" r:id="rId26"/>
    <p:sldId id="335" r:id="rId27"/>
    <p:sldId id="338" r:id="rId28"/>
    <p:sldId id="4241" r:id="rId29"/>
    <p:sldId id="316" r:id="rId30"/>
    <p:sldId id="326" r:id="rId31"/>
    <p:sldId id="327" r:id="rId32"/>
    <p:sldId id="328" r:id="rId33"/>
    <p:sldId id="330" r:id="rId34"/>
    <p:sldId id="329" r:id="rId35"/>
    <p:sldId id="286" r:id="rId36"/>
    <p:sldId id="333" r:id="rId3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B9982E-F264-2E3D-BBF8-CD9FE3CEC54B}" name="Rachael Willeford" initials="RW" userId="Rachael Willeford" providerId="None"/>
  <p188:author id="{82EF7945-E8FC-B375-1CD3-C9779328B833}" name="Gina Hoxie" initials="GH" userId="S::Gina.Hoxie@asco.org::b0e089ae-1f1f-4769-95b1-5f265689e721" providerId="AD"/>
  <p188:author id="{24D950E5-582B-3EFD-34BE-097DE6DE5D66}" name="Rachael Willeford" initials="RW" userId="S::Rachael.Willeford@asco.org::c51884a9-b9c4-4a42-9958-237f984458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ailoon Chan" initials="WC" lastIdx="1" clrIdx="0">
    <p:extLst>
      <p:ext uri="{19B8F6BF-5375-455C-9EA6-DF929625EA0E}">
        <p15:presenceInfo xmlns:p15="http://schemas.microsoft.com/office/powerpoint/2012/main" userId="S::wailoon.chan@asco.org::61eff083-35ff-4e06-b384-1f073c497e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C600"/>
    <a:srgbClr val="59CBE8"/>
    <a:srgbClr val="002557"/>
    <a:srgbClr val="0076A9"/>
    <a:srgbClr val="AC16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29F1D0-6360-4577-89EE-2B0C25D180DE}" v="115" dt="2025-10-07T18:31:39.9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84504" autoAdjust="0"/>
  </p:normalViewPr>
  <p:slideViewPr>
    <p:cSldViewPr snapToGrid="0">
      <p:cViewPr varScale="1">
        <p:scale>
          <a:sx n="62" d="100"/>
          <a:sy n="62" d="100"/>
        </p:scale>
        <p:origin x="756"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son Hirschorn" userId="S::allison.hirschorn@asco.org::872e70b2-d477-4106-a01c-d1675fc792e6" providerId="AD" clId="Web-{83D11712-B237-70D9-17EF-77B3B6CB443F}"/>
    <pc:docChg chg="modSld">
      <pc:chgData name="Allison Hirschorn" userId="S::allison.hirschorn@asco.org::872e70b2-d477-4106-a01c-d1675fc792e6" providerId="AD" clId="Web-{83D11712-B237-70D9-17EF-77B3B6CB443F}" dt="2025-10-06T13:33:02.332" v="2" actId="1076"/>
      <pc:docMkLst>
        <pc:docMk/>
      </pc:docMkLst>
      <pc:sldChg chg="addSp modSp">
        <pc:chgData name="Allison Hirschorn" userId="S::allison.hirschorn@asco.org::872e70b2-d477-4106-a01c-d1675fc792e6" providerId="AD" clId="Web-{83D11712-B237-70D9-17EF-77B3B6CB443F}" dt="2025-10-06T13:33:02.332" v="2" actId="1076"/>
        <pc:sldMkLst>
          <pc:docMk/>
          <pc:sldMk cId="2668337461" sldId="330"/>
        </pc:sldMkLst>
        <pc:picChg chg="add mod">
          <ac:chgData name="Allison Hirschorn" userId="S::allison.hirschorn@asco.org::872e70b2-d477-4106-a01c-d1675fc792e6" providerId="AD" clId="Web-{83D11712-B237-70D9-17EF-77B3B6CB443F}" dt="2025-10-06T13:33:02.332" v="2" actId="1076"/>
          <ac:picMkLst>
            <pc:docMk/>
            <pc:sldMk cId="2668337461" sldId="330"/>
            <ac:picMk id="2" creationId="{2D8D3978-AEB0-A96D-A29D-561DB22A7F85}"/>
          </ac:picMkLst>
        </pc:picChg>
      </pc:sldChg>
    </pc:docChg>
  </pc:docChgLst>
  <pc:docChgLst>
    <pc:chgData name="Allison Hirschorn" userId="872e70b2-d477-4106-a01c-d1675fc792e6" providerId="ADAL" clId="{9129F1D0-6360-4577-89EE-2B0C25D180DE}"/>
    <pc:docChg chg="undo custSel addSld delSld modSld sldOrd">
      <pc:chgData name="Allison Hirschorn" userId="872e70b2-d477-4106-a01c-d1675fc792e6" providerId="ADAL" clId="{9129F1D0-6360-4577-89EE-2B0C25D180DE}" dt="2025-10-07T18:33:53.860" v="380" actId="20577"/>
      <pc:docMkLst>
        <pc:docMk/>
      </pc:docMkLst>
      <pc:sldChg chg="add del">
        <pc:chgData name="Allison Hirschorn" userId="872e70b2-d477-4106-a01c-d1675fc792e6" providerId="ADAL" clId="{9129F1D0-6360-4577-89EE-2B0C25D180DE}" dt="2025-10-07T18:12:24.091" v="152"/>
        <pc:sldMkLst>
          <pc:docMk/>
          <pc:sldMk cId="1257155013" sldId="273"/>
        </pc:sldMkLst>
      </pc:sldChg>
      <pc:sldChg chg="modSp add del mod">
        <pc:chgData name="Allison Hirschorn" userId="872e70b2-d477-4106-a01c-d1675fc792e6" providerId="ADAL" clId="{9129F1D0-6360-4577-89EE-2B0C25D180DE}" dt="2025-10-07T18:00:02.761" v="41" actId="47"/>
        <pc:sldMkLst>
          <pc:docMk/>
          <pc:sldMk cId="1445732551" sldId="277"/>
        </pc:sldMkLst>
        <pc:spChg chg="mod">
          <ac:chgData name="Allison Hirschorn" userId="872e70b2-d477-4106-a01c-d1675fc792e6" providerId="ADAL" clId="{9129F1D0-6360-4577-89EE-2B0C25D180DE}" dt="2025-10-07T17:59:40.723" v="39" actId="14100"/>
          <ac:spMkLst>
            <pc:docMk/>
            <pc:sldMk cId="1445732551" sldId="277"/>
            <ac:spMk id="2" creationId="{6BB4484E-867F-0FEA-951A-2D3846CAD852}"/>
          </ac:spMkLst>
        </pc:spChg>
        <pc:spChg chg="mod">
          <ac:chgData name="Allison Hirschorn" userId="872e70b2-d477-4106-a01c-d1675fc792e6" providerId="ADAL" clId="{9129F1D0-6360-4577-89EE-2B0C25D180DE}" dt="2025-10-07T17:59:43.927" v="40" actId="20577"/>
          <ac:spMkLst>
            <pc:docMk/>
            <pc:sldMk cId="1445732551" sldId="277"/>
            <ac:spMk id="4" creationId="{E64C9EFF-6869-E87B-347E-5A120B748D20}"/>
          </ac:spMkLst>
        </pc:spChg>
        <pc:spChg chg="mod">
          <ac:chgData name="Allison Hirschorn" userId="872e70b2-d477-4106-a01c-d1675fc792e6" providerId="ADAL" clId="{9129F1D0-6360-4577-89EE-2B0C25D180DE}" dt="2025-10-07T17:59:31.996" v="38" actId="20577"/>
          <ac:spMkLst>
            <pc:docMk/>
            <pc:sldMk cId="1445732551" sldId="277"/>
            <ac:spMk id="5" creationId="{6956E885-7777-FDF3-18DE-DE927AEB5096}"/>
          </ac:spMkLst>
        </pc:spChg>
        <pc:graphicFrameChg chg="mod">
          <ac:chgData name="Allison Hirschorn" userId="872e70b2-d477-4106-a01c-d1675fc792e6" providerId="ADAL" clId="{9129F1D0-6360-4577-89EE-2B0C25D180DE}" dt="2025-10-07T17:59:18.482" v="36" actId="20577"/>
          <ac:graphicFrameMkLst>
            <pc:docMk/>
            <pc:sldMk cId="1445732551" sldId="277"/>
            <ac:graphicFrameMk id="8" creationId="{EC4B0A16-21E8-086B-86F8-61CE16E59593}"/>
          </ac:graphicFrameMkLst>
        </pc:graphicFrameChg>
      </pc:sldChg>
      <pc:sldChg chg="modSp mod">
        <pc:chgData name="Allison Hirschorn" userId="872e70b2-d477-4106-a01c-d1675fc792e6" providerId="ADAL" clId="{9129F1D0-6360-4577-89EE-2B0C25D180DE}" dt="2025-10-07T18:12:49.240" v="179" actId="20577"/>
        <pc:sldMkLst>
          <pc:docMk/>
          <pc:sldMk cId="1632951306" sldId="317"/>
        </pc:sldMkLst>
        <pc:spChg chg="mod">
          <ac:chgData name="Allison Hirschorn" userId="872e70b2-d477-4106-a01c-d1675fc792e6" providerId="ADAL" clId="{9129F1D0-6360-4577-89EE-2B0C25D180DE}" dt="2025-10-07T18:12:49.240" v="179" actId="20577"/>
          <ac:spMkLst>
            <pc:docMk/>
            <pc:sldMk cId="1632951306" sldId="317"/>
            <ac:spMk id="2" creationId="{57774CA5-D94E-0ECE-7AC2-19FA09AC7954}"/>
          </ac:spMkLst>
        </pc:spChg>
      </pc:sldChg>
      <pc:sldChg chg="modSp new del mod">
        <pc:chgData name="Allison Hirschorn" userId="872e70b2-d477-4106-a01c-d1675fc792e6" providerId="ADAL" clId="{9129F1D0-6360-4577-89EE-2B0C25D180DE}" dt="2025-10-07T16:30:49.039" v="28" actId="2696"/>
        <pc:sldMkLst>
          <pc:docMk/>
          <pc:sldMk cId="1057238516" sldId="343"/>
        </pc:sldMkLst>
        <pc:spChg chg="mod">
          <ac:chgData name="Allison Hirschorn" userId="872e70b2-d477-4106-a01c-d1675fc792e6" providerId="ADAL" clId="{9129F1D0-6360-4577-89EE-2B0C25D180DE}" dt="2025-10-07T16:27:45.633" v="25" actId="20577"/>
          <ac:spMkLst>
            <pc:docMk/>
            <pc:sldMk cId="1057238516" sldId="343"/>
            <ac:spMk id="2" creationId="{BA185BEB-4BDC-CFCB-0ED5-CAF21B78BC21}"/>
          </ac:spMkLst>
        </pc:spChg>
        <pc:spChg chg="mod">
          <ac:chgData name="Allison Hirschorn" userId="872e70b2-d477-4106-a01c-d1675fc792e6" providerId="ADAL" clId="{9129F1D0-6360-4577-89EE-2B0C25D180DE}" dt="2025-10-07T16:28:05.628" v="27"/>
          <ac:spMkLst>
            <pc:docMk/>
            <pc:sldMk cId="1057238516" sldId="343"/>
            <ac:spMk id="3" creationId="{D94EA87F-0172-D8B1-83B3-1F644DBED963}"/>
          </ac:spMkLst>
        </pc:spChg>
      </pc:sldChg>
      <pc:sldChg chg="modSp add del mod">
        <pc:chgData name="Allison Hirschorn" userId="872e70b2-d477-4106-a01c-d1675fc792e6" providerId="ADAL" clId="{9129F1D0-6360-4577-89EE-2B0C25D180DE}" dt="2025-10-07T18:24:45.294" v="273" actId="2696"/>
        <pc:sldMkLst>
          <pc:docMk/>
          <pc:sldMk cId="3254134282" sldId="365"/>
        </pc:sldMkLst>
        <pc:spChg chg="mod">
          <ac:chgData name="Allison Hirschorn" userId="872e70b2-d477-4106-a01c-d1675fc792e6" providerId="ADAL" clId="{9129F1D0-6360-4577-89EE-2B0C25D180DE}" dt="2025-10-07T18:24:34.424" v="269" actId="27636"/>
          <ac:spMkLst>
            <pc:docMk/>
            <pc:sldMk cId="3254134282" sldId="365"/>
            <ac:spMk id="2" creationId="{B285C5DD-D9D8-415C-B5BE-B058012AA34A}"/>
          </ac:spMkLst>
        </pc:spChg>
        <pc:spChg chg="mod">
          <ac:chgData name="Allison Hirschorn" userId="872e70b2-d477-4106-a01c-d1675fc792e6" providerId="ADAL" clId="{9129F1D0-6360-4577-89EE-2B0C25D180DE}" dt="2025-10-07T18:20:56.596" v="261" actId="6549"/>
          <ac:spMkLst>
            <pc:docMk/>
            <pc:sldMk cId="3254134282" sldId="365"/>
            <ac:spMk id="4" creationId="{5B630E28-A7D1-405C-9894-7AEDB10A3A01}"/>
          </ac:spMkLst>
        </pc:spChg>
        <pc:spChg chg="mod">
          <ac:chgData name="Allison Hirschorn" userId="872e70b2-d477-4106-a01c-d1675fc792e6" providerId="ADAL" clId="{9129F1D0-6360-4577-89EE-2B0C25D180DE}" dt="2025-10-07T18:20:55.373" v="259" actId="20577"/>
          <ac:spMkLst>
            <pc:docMk/>
            <pc:sldMk cId="3254134282" sldId="365"/>
            <ac:spMk id="5" creationId="{A516E043-40DC-48EA-9F8C-D8FF7809A208}"/>
          </ac:spMkLst>
        </pc:spChg>
      </pc:sldChg>
      <pc:sldChg chg="modSp add del mod">
        <pc:chgData name="Allison Hirschorn" userId="872e70b2-d477-4106-a01c-d1675fc792e6" providerId="ADAL" clId="{9129F1D0-6360-4577-89EE-2B0C25D180DE}" dt="2025-10-07T18:21:10.174" v="264" actId="2696"/>
        <pc:sldMkLst>
          <pc:docMk/>
          <pc:sldMk cId="4045447923" sldId="4235"/>
        </pc:sldMkLst>
        <pc:spChg chg="mod">
          <ac:chgData name="Allison Hirschorn" userId="872e70b2-d477-4106-a01c-d1675fc792e6" providerId="ADAL" clId="{9129F1D0-6360-4577-89EE-2B0C25D180DE}" dt="2025-10-07T17:58:56.584" v="32" actId="27636"/>
          <ac:spMkLst>
            <pc:docMk/>
            <pc:sldMk cId="4045447923" sldId="4235"/>
            <ac:spMk id="4" creationId="{C7DE1FED-F4A4-50BC-E26A-0A055400DCD3}"/>
          </ac:spMkLst>
        </pc:spChg>
        <pc:spChg chg="mod">
          <ac:chgData name="Allison Hirschorn" userId="872e70b2-d477-4106-a01c-d1675fc792e6" providerId="ADAL" clId="{9129F1D0-6360-4577-89EE-2B0C25D180DE}" dt="2025-10-07T17:58:56.584" v="31" actId="27636"/>
          <ac:spMkLst>
            <pc:docMk/>
            <pc:sldMk cId="4045447923" sldId="4235"/>
            <ac:spMk id="5" creationId="{B9B1DC24-ADFA-4E7B-933E-FB5B69CF42C1}"/>
          </ac:spMkLst>
        </pc:spChg>
        <pc:graphicFrameChg chg="mod">
          <ac:chgData name="Allison Hirschorn" userId="872e70b2-d477-4106-a01c-d1675fc792e6" providerId="ADAL" clId="{9129F1D0-6360-4577-89EE-2B0C25D180DE}" dt="2025-10-07T17:59:02.008" v="33" actId="20577"/>
          <ac:graphicFrameMkLst>
            <pc:docMk/>
            <pc:sldMk cId="4045447923" sldId="4235"/>
            <ac:graphicFrameMk id="6" creationId="{EC18B1E4-B53A-DB89-3931-3C530D7DEC19}"/>
          </ac:graphicFrameMkLst>
        </pc:graphicFrameChg>
      </pc:sldChg>
      <pc:sldChg chg="addSp delSp modSp new del mod ord">
        <pc:chgData name="Allison Hirschorn" userId="872e70b2-d477-4106-a01c-d1675fc792e6" providerId="ADAL" clId="{9129F1D0-6360-4577-89EE-2B0C25D180DE}" dt="2025-10-07T18:21:06.810" v="263" actId="2696"/>
        <pc:sldMkLst>
          <pc:docMk/>
          <pc:sldMk cId="3717836997" sldId="4236"/>
        </pc:sldMkLst>
        <pc:spChg chg="del">
          <ac:chgData name="Allison Hirschorn" userId="872e70b2-d477-4106-a01c-d1675fc792e6" providerId="ADAL" clId="{9129F1D0-6360-4577-89EE-2B0C25D180DE}" dt="2025-10-07T18:00:13.391" v="45" actId="478"/>
          <ac:spMkLst>
            <pc:docMk/>
            <pc:sldMk cId="3717836997" sldId="4236"/>
            <ac:spMk id="2" creationId="{D6CF5CF9-EB53-B74D-F379-80D1FF410DB6}"/>
          </ac:spMkLst>
        </pc:spChg>
        <pc:spChg chg="del">
          <ac:chgData name="Allison Hirschorn" userId="872e70b2-d477-4106-a01c-d1675fc792e6" providerId="ADAL" clId="{9129F1D0-6360-4577-89EE-2B0C25D180DE}" dt="2025-10-07T18:00:26.190" v="47" actId="478"/>
          <ac:spMkLst>
            <pc:docMk/>
            <pc:sldMk cId="3717836997" sldId="4236"/>
            <ac:spMk id="3" creationId="{475471CC-4D64-D8AE-BF9C-D642F84ED5AA}"/>
          </ac:spMkLst>
        </pc:spChg>
        <pc:spChg chg="del">
          <ac:chgData name="Allison Hirschorn" userId="872e70b2-d477-4106-a01c-d1675fc792e6" providerId="ADAL" clId="{9129F1D0-6360-4577-89EE-2B0C25D180DE}" dt="2025-10-07T18:00:15.134" v="46" actId="478"/>
          <ac:spMkLst>
            <pc:docMk/>
            <pc:sldMk cId="3717836997" sldId="4236"/>
            <ac:spMk id="4" creationId="{C1506BB3-127E-A7BB-432D-A1EC6878DA66}"/>
          </ac:spMkLst>
        </pc:spChg>
        <pc:spChg chg="add mod">
          <ac:chgData name="Allison Hirschorn" userId="872e70b2-d477-4106-a01c-d1675fc792e6" providerId="ADAL" clId="{9129F1D0-6360-4577-89EE-2B0C25D180DE}" dt="2025-10-07T18:00:42.023" v="50" actId="14100"/>
          <ac:spMkLst>
            <pc:docMk/>
            <pc:sldMk cId="3717836997" sldId="4236"/>
            <ac:spMk id="6" creationId="{D3C358A2-D83E-65DE-2F06-4F993C5B3B20}"/>
          </ac:spMkLst>
        </pc:spChg>
        <pc:graphicFrameChg chg="add mod">
          <ac:chgData name="Allison Hirschorn" userId="872e70b2-d477-4106-a01c-d1675fc792e6" providerId="ADAL" clId="{9129F1D0-6360-4577-89EE-2B0C25D180DE}" dt="2025-10-07T18:00:27.621" v="48"/>
          <ac:graphicFrameMkLst>
            <pc:docMk/>
            <pc:sldMk cId="3717836997" sldId="4236"/>
            <ac:graphicFrameMk id="5" creationId="{1B489C5B-B79E-8970-2DAB-1514E69B3559}"/>
          </ac:graphicFrameMkLst>
        </pc:graphicFrameChg>
      </pc:sldChg>
      <pc:sldChg chg="addSp delSp modSp new mod ord modClrScheme chgLayout">
        <pc:chgData name="Allison Hirschorn" userId="872e70b2-d477-4106-a01c-d1675fc792e6" providerId="ADAL" clId="{9129F1D0-6360-4577-89EE-2B0C25D180DE}" dt="2025-10-07T18:30:21.736" v="279" actId="14100"/>
        <pc:sldMkLst>
          <pc:docMk/>
          <pc:sldMk cId="13668015" sldId="4237"/>
        </pc:sldMkLst>
        <pc:spChg chg="mod">
          <ac:chgData name="Allison Hirschorn" userId="872e70b2-d477-4106-a01c-d1675fc792e6" providerId="ADAL" clId="{9129F1D0-6360-4577-89EE-2B0C25D180DE}" dt="2025-10-07T18:05:07.471" v="107" actId="14100"/>
          <ac:spMkLst>
            <pc:docMk/>
            <pc:sldMk cId="13668015" sldId="4237"/>
            <ac:spMk id="2" creationId="{58565D33-E7B4-EE5C-421C-C4E6965CD77E}"/>
          </ac:spMkLst>
        </pc:spChg>
        <pc:spChg chg="del mod">
          <ac:chgData name="Allison Hirschorn" userId="872e70b2-d477-4106-a01c-d1675fc792e6" providerId="ADAL" clId="{9129F1D0-6360-4577-89EE-2B0C25D180DE}" dt="2025-10-07T18:04:34.279" v="100" actId="26606"/>
          <ac:spMkLst>
            <pc:docMk/>
            <pc:sldMk cId="13668015" sldId="4237"/>
            <ac:spMk id="3" creationId="{0196A7A3-E450-D1B8-F50F-E00C16491DE0}"/>
          </ac:spMkLst>
        </pc:spChg>
        <pc:spChg chg="add mod">
          <ac:chgData name="Allison Hirschorn" userId="872e70b2-d477-4106-a01c-d1675fc792e6" providerId="ADAL" clId="{9129F1D0-6360-4577-89EE-2B0C25D180DE}" dt="2025-10-07T18:30:18.984" v="278" actId="14100"/>
          <ac:spMkLst>
            <pc:docMk/>
            <pc:sldMk cId="13668015" sldId="4237"/>
            <ac:spMk id="9" creationId="{FE49F9AD-4CB8-D617-0E28-5D3A63988875}"/>
          </ac:spMkLst>
        </pc:spChg>
        <pc:graphicFrameChg chg="add mod">
          <ac:chgData name="Allison Hirschorn" userId="872e70b2-d477-4106-a01c-d1675fc792e6" providerId="ADAL" clId="{9129F1D0-6360-4577-89EE-2B0C25D180DE}" dt="2025-10-07T18:30:21.736" v="279" actId="14100"/>
          <ac:graphicFrameMkLst>
            <pc:docMk/>
            <pc:sldMk cId="13668015" sldId="4237"/>
            <ac:graphicFrameMk id="5" creationId="{6826E9B8-44AC-BA38-7FE2-5D6EC53CB668}"/>
          </ac:graphicFrameMkLst>
        </pc:graphicFrameChg>
      </pc:sldChg>
      <pc:sldChg chg="addSp modSp new mod modClrScheme chgLayout">
        <pc:chgData name="Allison Hirschorn" userId="872e70b2-d477-4106-a01c-d1675fc792e6" providerId="ADAL" clId="{9129F1D0-6360-4577-89EE-2B0C25D180DE}" dt="2025-10-07T18:06:27.979" v="132" actId="26606"/>
        <pc:sldMkLst>
          <pc:docMk/>
          <pc:sldMk cId="136273270" sldId="4238"/>
        </pc:sldMkLst>
        <pc:spChg chg="add mod">
          <ac:chgData name="Allison Hirschorn" userId="872e70b2-d477-4106-a01c-d1675fc792e6" providerId="ADAL" clId="{9129F1D0-6360-4577-89EE-2B0C25D180DE}" dt="2025-10-07T18:06:27.979" v="132" actId="26606"/>
          <ac:spMkLst>
            <pc:docMk/>
            <pc:sldMk cId="136273270" sldId="4238"/>
            <ac:spMk id="2" creationId="{9F89E99E-4DD4-C1CF-EF6B-0C00A39B22E1}"/>
          </ac:spMkLst>
        </pc:spChg>
        <pc:spChg chg="add mod">
          <ac:chgData name="Allison Hirschorn" userId="872e70b2-d477-4106-a01c-d1675fc792e6" providerId="ADAL" clId="{9129F1D0-6360-4577-89EE-2B0C25D180DE}" dt="2025-10-07T18:06:27.979" v="132" actId="26606"/>
          <ac:spMkLst>
            <pc:docMk/>
            <pc:sldMk cId="136273270" sldId="4238"/>
            <ac:spMk id="3" creationId="{046F1539-A13B-AEC8-B6E7-3224B9E67E52}"/>
          </ac:spMkLst>
        </pc:spChg>
      </pc:sldChg>
      <pc:sldChg chg="addSp delSp modSp new add del mod modNotesTx">
        <pc:chgData name="Allison Hirschorn" userId="872e70b2-d477-4106-a01c-d1675fc792e6" providerId="ADAL" clId="{9129F1D0-6360-4577-89EE-2B0C25D180DE}" dt="2025-10-07T18:24:05.069" v="265" actId="2696"/>
        <pc:sldMkLst>
          <pc:docMk/>
          <pc:sldMk cId="979063445" sldId="4239"/>
        </pc:sldMkLst>
        <pc:spChg chg="del">
          <ac:chgData name="Allison Hirschorn" userId="872e70b2-d477-4106-a01c-d1675fc792e6" providerId="ADAL" clId="{9129F1D0-6360-4577-89EE-2B0C25D180DE}" dt="2025-10-07T18:10:19.695" v="150" actId="478"/>
          <ac:spMkLst>
            <pc:docMk/>
            <pc:sldMk cId="979063445" sldId="4239"/>
            <ac:spMk id="2" creationId="{51CDA5FB-21E4-2FA0-B9B9-B3C023B1EAA0}"/>
          </ac:spMkLst>
        </pc:spChg>
        <pc:spChg chg="del mod">
          <ac:chgData name="Allison Hirschorn" userId="872e70b2-d477-4106-a01c-d1675fc792e6" providerId="ADAL" clId="{9129F1D0-6360-4577-89EE-2B0C25D180DE}" dt="2025-10-07T18:09:34.506" v="140" actId="478"/>
          <ac:spMkLst>
            <pc:docMk/>
            <pc:sldMk cId="979063445" sldId="4239"/>
            <ac:spMk id="3" creationId="{C1985A0E-7CE8-85E4-BD5B-F58450AD9C01}"/>
          </ac:spMkLst>
        </pc:spChg>
        <pc:spChg chg="del">
          <ac:chgData name="Allison Hirschorn" userId="872e70b2-d477-4106-a01c-d1675fc792e6" providerId="ADAL" clId="{9129F1D0-6360-4577-89EE-2B0C25D180DE}" dt="2025-10-07T18:08:58.640" v="134" actId="478"/>
          <ac:spMkLst>
            <pc:docMk/>
            <pc:sldMk cId="979063445" sldId="4239"/>
            <ac:spMk id="4" creationId="{B92262DA-815A-4DF7-7306-3A93D87BD18E}"/>
          </ac:spMkLst>
        </pc:spChg>
        <pc:spChg chg="add mod">
          <ac:chgData name="Allison Hirschorn" userId="872e70b2-d477-4106-a01c-d1675fc792e6" providerId="ADAL" clId="{9129F1D0-6360-4577-89EE-2B0C25D180DE}" dt="2025-10-07T18:17:26.207" v="244" actId="20577"/>
          <ac:spMkLst>
            <pc:docMk/>
            <pc:sldMk cId="979063445" sldId="4239"/>
            <ac:spMk id="7" creationId="{8B591FFB-55B4-D7D4-1C0C-2D960956CEF9}"/>
          </ac:spMkLst>
        </pc:spChg>
        <pc:spChg chg="add mod">
          <ac:chgData name="Allison Hirschorn" userId="872e70b2-d477-4106-a01c-d1675fc792e6" providerId="ADAL" clId="{9129F1D0-6360-4577-89EE-2B0C25D180DE}" dt="2025-10-07T18:17:45.512" v="253" actId="20577"/>
          <ac:spMkLst>
            <pc:docMk/>
            <pc:sldMk cId="979063445" sldId="4239"/>
            <ac:spMk id="8" creationId="{D4A49DB1-7A2C-CA7D-7581-AA1F3169BE99}"/>
          </ac:spMkLst>
        </pc:spChg>
        <pc:picChg chg="add del mod">
          <ac:chgData name="Allison Hirschorn" userId="872e70b2-d477-4106-a01c-d1675fc792e6" providerId="ADAL" clId="{9129F1D0-6360-4577-89EE-2B0C25D180DE}" dt="2025-10-07T18:10:17.951" v="149" actId="478"/>
          <ac:picMkLst>
            <pc:docMk/>
            <pc:sldMk cId="979063445" sldId="4239"/>
            <ac:picMk id="6" creationId="{F9131A69-4389-3134-398C-0BB1BD9BB050}"/>
          </ac:picMkLst>
        </pc:picChg>
      </pc:sldChg>
      <pc:sldChg chg="addSp delSp modSp new mod">
        <pc:chgData name="Allison Hirschorn" userId="872e70b2-d477-4106-a01c-d1675fc792e6" providerId="ADAL" clId="{9129F1D0-6360-4577-89EE-2B0C25D180DE}" dt="2025-10-07T18:33:53.860" v="380" actId="20577"/>
        <pc:sldMkLst>
          <pc:docMk/>
          <pc:sldMk cId="2327656739" sldId="4240"/>
        </pc:sldMkLst>
        <pc:spChg chg="mod">
          <ac:chgData name="Allison Hirschorn" userId="872e70b2-d477-4106-a01c-d1675fc792e6" providerId="ADAL" clId="{9129F1D0-6360-4577-89EE-2B0C25D180DE}" dt="2025-10-07T18:12:55.728" v="201" actId="20577"/>
          <ac:spMkLst>
            <pc:docMk/>
            <pc:sldMk cId="2327656739" sldId="4240"/>
            <ac:spMk id="2" creationId="{249D96F6-D470-4B0D-7779-A38896D344F0}"/>
          </ac:spMkLst>
        </pc:spChg>
        <pc:spChg chg="del">
          <ac:chgData name="Allison Hirschorn" userId="872e70b2-d477-4106-a01c-d1675fc792e6" providerId="ADAL" clId="{9129F1D0-6360-4577-89EE-2B0C25D180DE}" dt="2025-10-07T18:13:03.807" v="202" actId="478"/>
          <ac:spMkLst>
            <pc:docMk/>
            <pc:sldMk cId="2327656739" sldId="4240"/>
            <ac:spMk id="3" creationId="{F6F7B479-4F4D-A603-9F6A-88973BD740A1}"/>
          </ac:spMkLst>
        </pc:spChg>
        <pc:spChg chg="add mod">
          <ac:chgData name="Allison Hirschorn" userId="872e70b2-d477-4106-a01c-d1675fc792e6" providerId="ADAL" clId="{9129F1D0-6360-4577-89EE-2B0C25D180DE}" dt="2025-10-07T18:33:45.636" v="378" actId="1076"/>
          <ac:spMkLst>
            <pc:docMk/>
            <pc:sldMk cId="2327656739" sldId="4240"/>
            <ac:spMk id="4" creationId="{E236E318-D47B-02A6-045D-913A3E7577D7}"/>
          </ac:spMkLst>
        </pc:spChg>
        <pc:spChg chg="add del mod">
          <ac:chgData name="Allison Hirschorn" userId="872e70b2-d477-4106-a01c-d1675fc792e6" providerId="ADAL" clId="{9129F1D0-6360-4577-89EE-2B0C25D180DE}" dt="2025-10-07T18:13:30.476" v="209" actId="478"/>
          <ac:spMkLst>
            <pc:docMk/>
            <pc:sldMk cId="2327656739" sldId="4240"/>
            <ac:spMk id="5" creationId="{6B4219A1-268D-99D5-86FF-F6B38C822BAE}"/>
          </ac:spMkLst>
        </pc:spChg>
        <pc:spChg chg="add mod">
          <ac:chgData name="Allison Hirschorn" userId="872e70b2-d477-4106-a01c-d1675fc792e6" providerId="ADAL" clId="{9129F1D0-6360-4577-89EE-2B0C25D180DE}" dt="2025-10-07T18:33:53.860" v="380" actId="20577"/>
          <ac:spMkLst>
            <pc:docMk/>
            <pc:sldMk cId="2327656739" sldId="4240"/>
            <ac:spMk id="7" creationId="{2C104CFC-49BD-B3D8-1FC9-69015E402D84}"/>
          </ac:spMkLst>
        </pc:spChg>
        <pc:picChg chg="add mod">
          <ac:chgData name="Allison Hirschorn" userId="872e70b2-d477-4106-a01c-d1675fc792e6" providerId="ADAL" clId="{9129F1D0-6360-4577-89EE-2B0C25D180DE}" dt="2025-10-07T18:13:50.731" v="215" actId="1076"/>
          <ac:picMkLst>
            <pc:docMk/>
            <pc:sldMk cId="2327656739" sldId="4240"/>
            <ac:picMk id="6" creationId="{34ED393B-1070-E54A-E405-7AD784780F27}"/>
          </ac:picMkLst>
        </pc:picChg>
        <pc:picChg chg="add mod">
          <ac:chgData name="Allison Hirschorn" userId="872e70b2-d477-4106-a01c-d1675fc792e6" providerId="ADAL" clId="{9129F1D0-6360-4577-89EE-2B0C25D180DE}" dt="2025-10-07T18:13:45.952" v="213" actId="1076"/>
          <ac:picMkLst>
            <pc:docMk/>
            <pc:sldMk cId="2327656739" sldId="4240"/>
            <ac:picMk id="8" creationId="{492A5904-799E-B6F9-A440-3BDA06ADA3C4}"/>
          </ac:picMkLst>
        </pc:picChg>
        <pc:picChg chg="add mod">
          <ac:chgData name="Allison Hirschorn" userId="872e70b2-d477-4106-a01c-d1675fc792e6" providerId="ADAL" clId="{9129F1D0-6360-4577-89EE-2B0C25D180DE}" dt="2025-10-07T18:14:00.176" v="217" actId="1076"/>
          <ac:picMkLst>
            <pc:docMk/>
            <pc:sldMk cId="2327656739" sldId="4240"/>
            <ac:picMk id="9" creationId="{01824426-5039-1E5E-87B6-2645E8625DF6}"/>
          </ac:picMkLst>
        </pc:picChg>
      </pc:sldChg>
      <pc:sldChg chg="addSp modSp new mod">
        <pc:chgData name="Allison Hirschorn" userId="872e70b2-d477-4106-a01c-d1675fc792e6" providerId="ADAL" clId="{9129F1D0-6360-4577-89EE-2B0C25D180DE}" dt="2025-10-07T18:24:42.253" v="272" actId="1076"/>
        <pc:sldMkLst>
          <pc:docMk/>
          <pc:sldMk cId="1041042669" sldId="4241"/>
        </pc:sldMkLst>
        <pc:spChg chg="add mod">
          <ac:chgData name="Allison Hirschorn" userId="872e70b2-d477-4106-a01c-d1675fc792e6" providerId="ADAL" clId="{9129F1D0-6360-4577-89EE-2B0C25D180DE}" dt="2025-10-07T18:24:28.934" v="267"/>
          <ac:spMkLst>
            <pc:docMk/>
            <pc:sldMk cId="1041042669" sldId="4241"/>
            <ac:spMk id="2" creationId="{5C3402D1-F85C-01A7-5B31-215DA4100000}"/>
          </ac:spMkLst>
        </pc:spChg>
        <pc:spChg chg="add mod">
          <ac:chgData name="Allison Hirschorn" userId="872e70b2-d477-4106-a01c-d1675fc792e6" providerId="ADAL" clId="{9129F1D0-6360-4577-89EE-2B0C25D180DE}" dt="2025-10-07T18:24:42.253" v="272" actId="1076"/>
          <ac:spMkLst>
            <pc:docMk/>
            <pc:sldMk cId="1041042669" sldId="4241"/>
            <ac:spMk id="3" creationId="{BC9D1ED5-360B-46D0-0080-276C9C54FD9C}"/>
          </ac:spMkLst>
        </pc:spChg>
      </pc:sldChg>
      <pc:sldChg chg="addSp delSp modSp new mod ord modClrScheme chgLayout">
        <pc:chgData name="Allison Hirschorn" userId="872e70b2-d477-4106-a01c-d1675fc792e6" providerId="ADAL" clId="{9129F1D0-6360-4577-89EE-2B0C25D180DE}" dt="2025-10-07T18:33:39.916" v="377" actId="1076"/>
        <pc:sldMkLst>
          <pc:docMk/>
          <pc:sldMk cId="1950145019" sldId="4242"/>
        </pc:sldMkLst>
        <pc:spChg chg="mod">
          <ac:chgData name="Allison Hirschorn" userId="872e70b2-d477-4106-a01c-d1675fc792e6" providerId="ADAL" clId="{9129F1D0-6360-4577-89EE-2B0C25D180DE}" dt="2025-10-07T18:33:39.916" v="377" actId="1076"/>
          <ac:spMkLst>
            <pc:docMk/>
            <pc:sldMk cId="1950145019" sldId="4242"/>
            <ac:spMk id="2" creationId="{1AB57ADF-A3E8-B5E7-DAC3-8606125D4E8A}"/>
          </ac:spMkLst>
        </pc:spChg>
        <pc:spChg chg="del mod">
          <ac:chgData name="Allison Hirschorn" userId="872e70b2-d477-4106-a01c-d1675fc792e6" providerId="ADAL" clId="{9129F1D0-6360-4577-89EE-2B0C25D180DE}" dt="2025-10-07T18:33:14.879" v="371" actId="26606"/>
          <ac:spMkLst>
            <pc:docMk/>
            <pc:sldMk cId="1950145019" sldId="4242"/>
            <ac:spMk id="3" creationId="{D49D7D23-5C87-FB3A-D60A-34EF569D35BC}"/>
          </ac:spMkLst>
        </pc:spChg>
        <pc:spChg chg="add del mod">
          <ac:chgData name="Allison Hirschorn" userId="872e70b2-d477-4106-a01c-d1675fc792e6" providerId="ADAL" clId="{9129F1D0-6360-4577-89EE-2B0C25D180DE}" dt="2025-10-07T18:33:19.746" v="372" actId="478"/>
          <ac:spMkLst>
            <pc:docMk/>
            <pc:sldMk cId="1950145019" sldId="4242"/>
            <ac:spMk id="9" creationId="{30A6EEE7-F9ED-43A0-85F9-7FDACF9EA0A0}"/>
          </ac:spMkLst>
        </pc:spChg>
        <pc:graphicFrameChg chg="add mod">
          <ac:chgData name="Allison Hirschorn" userId="872e70b2-d477-4106-a01c-d1675fc792e6" providerId="ADAL" clId="{9129F1D0-6360-4577-89EE-2B0C25D180DE}" dt="2025-10-07T18:33:31.427" v="375" actId="14100"/>
          <ac:graphicFrameMkLst>
            <pc:docMk/>
            <pc:sldMk cId="1950145019" sldId="4242"/>
            <ac:graphicFrameMk id="5" creationId="{C958D1CB-6599-C18A-C406-0F443A7EAAEF}"/>
          </ac:graphicFrameMkLst>
        </pc:graphicFrameChg>
      </pc:sldChg>
      <pc:sldMasterChg chg="delSldLayout">
        <pc:chgData name="Allison Hirschorn" userId="872e70b2-d477-4106-a01c-d1675fc792e6" providerId="ADAL" clId="{9129F1D0-6360-4577-89EE-2B0C25D180DE}" dt="2025-10-07T18:24:45.294" v="273" actId="2696"/>
        <pc:sldMasterMkLst>
          <pc:docMk/>
          <pc:sldMasterMk cId="4101268091" sldId="2147483648"/>
        </pc:sldMasterMkLst>
        <pc:sldLayoutChg chg="del">
          <pc:chgData name="Allison Hirschorn" userId="872e70b2-d477-4106-a01c-d1675fc792e6" providerId="ADAL" clId="{9129F1D0-6360-4577-89EE-2B0C25D180DE}" dt="2025-10-07T18:00:02.761" v="41" actId="47"/>
          <pc:sldLayoutMkLst>
            <pc:docMk/>
            <pc:sldMasterMk cId="4101268091" sldId="2147483648"/>
            <pc:sldLayoutMk cId="817375874" sldId="2147483682"/>
          </pc:sldLayoutMkLst>
        </pc:sldLayoutChg>
        <pc:sldLayoutChg chg="del">
          <pc:chgData name="Allison Hirschorn" userId="872e70b2-d477-4106-a01c-d1675fc792e6" providerId="ADAL" clId="{9129F1D0-6360-4577-89EE-2B0C25D180DE}" dt="2025-10-07T18:24:45.294" v="273" actId="2696"/>
          <pc:sldLayoutMkLst>
            <pc:docMk/>
            <pc:sldMasterMk cId="4101268091" sldId="2147483648"/>
            <pc:sldLayoutMk cId="2808069137" sldId="2147483683"/>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ata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ata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svg"/><Relationship Id="rId1" Type="http://schemas.openxmlformats.org/officeDocument/2006/relationships/image" Target="../media/image38.png"/><Relationship Id="rId4" Type="http://schemas.openxmlformats.org/officeDocument/2006/relationships/image" Target="../media/image4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diagrams/_rels/drawing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svg"/><Relationship Id="rId1" Type="http://schemas.openxmlformats.org/officeDocument/2006/relationships/image" Target="../media/image38.png"/><Relationship Id="rId4" Type="http://schemas.openxmlformats.org/officeDocument/2006/relationships/image" Target="../media/image41.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625A6-073E-4B91-B918-9E45237B092C}"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F00A788A-CAE3-41B7-AA8A-87FF020BC344}">
      <dgm:prSet custT="1"/>
      <dgm:spPr/>
      <dgm:t>
        <a:bodyPr/>
        <a:lstStyle/>
        <a:p>
          <a:pPr>
            <a:defRPr cap="all"/>
          </a:pPr>
          <a:r>
            <a:rPr lang="en-US" sz="2000" b="1" dirty="0"/>
            <a:t>Principal Care Management</a:t>
          </a:r>
        </a:p>
      </dgm:t>
    </dgm:pt>
    <dgm:pt modelId="{DA0D7A30-DC0D-4420-A346-367FDD8BE77F}" type="parTrans" cxnId="{5559B496-5BC8-4344-B610-8FB8BB7703C6}">
      <dgm:prSet/>
      <dgm:spPr/>
      <dgm:t>
        <a:bodyPr/>
        <a:lstStyle/>
        <a:p>
          <a:endParaRPr lang="en-US"/>
        </a:p>
      </dgm:t>
    </dgm:pt>
    <dgm:pt modelId="{9A84F05E-259E-45D3-A40B-4170E02422DD}" type="sibTrans" cxnId="{5559B496-5BC8-4344-B610-8FB8BB7703C6}">
      <dgm:prSet/>
      <dgm:spPr/>
      <dgm:t>
        <a:bodyPr/>
        <a:lstStyle/>
        <a:p>
          <a:endParaRPr lang="en-US"/>
        </a:p>
      </dgm:t>
    </dgm:pt>
    <dgm:pt modelId="{2569A754-D548-430E-856C-725DD2F05A8D}">
      <dgm:prSet custT="1"/>
      <dgm:spPr/>
      <dgm:t>
        <a:bodyPr/>
        <a:lstStyle/>
        <a:p>
          <a:pPr>
            <a:defRPr cap="all"/>
          </a:pPr>
          <a:r>
            <a:rPr lang="en-US" sz="2000" b="1"/>
            <a:t>Principal Illness Navigation</a:t>
          </a:r>
        </a:p>
      </dgm:t>
    </dgm:pt>
    <dgm:pt modelId="{679B37F6-2FFB-4934-AFB7-A79F507D1A2D}" type="parTrans" cxnId="{3FD9749C-07E6-4F6A-A73F-2C1414E449F5}">
      <dgm:prSet/>
      <dgm:spPr/>
      <dgm:t>
        <a:bodyPr/>
        <a:lstStyle/>
        <a:p>
          <a:endParaRPr lang="en-US"/>
        </a:p>
      </dgm:t>
    </dgm:pt>
    <dgm:pt modelId="{0CC6E559-DE23-490D-817E-9032EF1A916B}" type="sibTrans" cxnId="{3FD9749C-07E6-4F6A-A73F-2C1414E449F5}">
      <dgm:prSet/>
      <dgm:spPr/>
      <dgm:t>
        <a:bodyPr/>
        <a:lstStyle/>
        <a:p>
          <a:endParaRPr lang="en-US"/>
        </a:p>
      </dgm:t>
    </dgm:pt>
    <dgm:pt modelId="{37B6334A-5456-4AE9-994B-9000F6D39A26}">
      <dgm:prSet custT="1"/>
      <dgm:spPr/>
      <dgm:t>
        <a:bodyPr/>
        <a:lstStyle/>
        <a:p>
          <a:pPr>
            <a:defRPr cap="all"/>
          </a:pPr>
          <a:r>
            <a:rPr lang="en-US" sz="2000" b="1"/>
            <a:t>Reporting and Reimbursement</a:t>
          </a:r>
        </a:p>
      </dgm:t>
    </dgm:pt>
    <dgm:pt modelId="{9BC11078-18EA-4A5C-96F3-251F3DD451BF}" type="parTrans" cxnId="{E05ACC1D-60CD-4401-AF78-B3358A4F58B7}">
      <dgm:prSet/>
      <dgm:spPr/>
      <dgm:t>
        <a:bodyPr/>
        <a:lstStyle/>
        <a:p>
          <a:endParaRPr lang="en-US"/>
        </a:p>
      </dgm:t>
    </dgm:pt>
    <dgm:pt modelId="{A580960B-19E8-4968-88EF-50EA11FFAE24}" type="sibTrans" cxnId="{E05ACC1D-60CD-4401-AF78-B3358A4F58B7}">
      <dgm:prSet/>
      <dgm:spPr/>
      <dgm:t>
        <a:bodyPr/>
        <a:lstStyle/>
        <a:p>
          <a:endParaRPr lang="en-US"/>
        </a:p>
      </dgm:t>
    </dgm:pt>
    <dgm:pt modelId="{448AB973-E9C9-497B-98E8-3B48A258A2B4}" type="pres">
      <dgm:prSet presAssocID="{116625A6-073E-4B91-B918-9E45237B092C}" presName="root" presStyleCnt="0">
        <dgm:presLayoutVars>
          <dgm:dir/>
          <dgm:resizeHandles val="exact"/>
        </dgm:presLayoutVars>
      </dgm:prSet>
      <dgm:spPr/>
    </dgm:pt>
    <dgm:pt modelId="{29228ED8-F942-447F-9269-CAAB4A4406B0}" type="pres">
      <dgm:prSet presAssocID="{F00A788A-CAE3-41B7-AA8A-87FF020BC344}" presName="compNode" presStyleCnt="0"/>
      <dgm:spPr/>
    </dgm:pt>
    <dgm:pt modelId="{8828FB46-80E6-488C-A3FD-916AC27F8D9A}" type="pres">
      <dgm:prSet presAssocID="{F00A788A-CAE3-41B7-AA8A-87FF020BC344}" presName="iconBgRect" presStyleLbl="bgShp" presStyleIdx="0" presStyleCnt="3"/>
      <dgm:spPr/>
    </dgm:pt>
    <dgm:pt modelId="{422595DA-9B7C-431E-B151-B36734F7E100}" type="pres">
      <dgm:prSet presAssocID="{F00A788A-CAE3-41B7-AA8A-87FF020BC34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pe"/>
        </a:ext>
      </dgm:extLst>
    </dgm:pt>
    <dgm:pt modelId="{814672F0-3E30-4785-99FA-1601B740BB10}" type="pres">
      <dgm:prSet presAssocID="{F00A788A-CAE3-41B7-AA8A-87FF020BC344}" presName="spaceRect" presStyleCnt="0"/>
      <dgm:spPr/>
    </dgm:pt>
    <dgm:pt modelId="{50F59627-DE76-4CF5-BDD0-41A264FC8BDE}" type="pres">
      <dgm:prSet presAssocID="{F00A788A-CAE3-41B7-AA8A-87FF020BC344}" presName="textRect" presStyleLbl="revTx" presStyleIdx="0" presStyleCnt="3">
        <dgm:presLayoutVars>
          <dgm:chMax val="1"/>
          <dgm:chPref val="1"/>
        </dgm:presLayoutVars>
      </dgm:prSet>
      <dgm:spPr/>
    </dgm:pt>
    <dgm:pt modelId="{1BEEFA25-F4EE-4AA6-9442-9C267EF39241}" type="pres">
      <dgm:prSet presAssocID="{9A84F05E-259E-45D3-A40B-4170E02422DD}" presName="sibTrans" presStyleCnt="0"/>
      <dgm:spPr/>
    </dgm:pt>
    <dgm:pt modelId="{EC6804C6-A91A-45B1-9AC7-D38BA53B86B7}" type="pres">
      <dgm:prSet presAssocID="{2569A754-D548-430E-856C-725DD2F05A8D}" presName="compNode" presStyleCnt="0"/>
      <dgm:spPr/>
    </dgm:pt>
    <dgm:pt modelId="{EE101FF0-E343-4FB2-909F-7D753FDBC403}" type="pres">
      <dgm:prSet presAssocID="{2569A754-D548-430E-856C-725DD2F05A8D}" presName="iconBgRect" presStyleLbl="bgShp" presStyleIdx="1" presStyleCnt="3"/>
      <dgm:spPr/>
    </dgm:pt>
    <dgm:pt modelId="{DAB94A3A-2D44-4DB1-A270-5CE1B426C6F2}" type="pres">
      <dgm:prSet presAssocID="{2569A754-D548-430E-856C-725DD2F05A8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p with pin"/>
        </a:ext>
      </dgm:extLst>
    </dgm:pt>
    <dgm:pt modelId="{FF8024A5-397D-46C1-875C-6127820BA4BE}" type="pres">
      <dgm:prSet presAssocID="{2569A754-D548-430E-856C-725DD2F05A8D}" presName="spaceRect" presStyleCnt="0"/>
      <dgm:spPr/>
    </dgm:pt>
    <dgm:pt modelId="{DD832048-BEC3-43B5-A815-06248BA15A7E}" type="pres">
      <dgm:prSet presAssocID="{2569A754-D548-430E-856C-725DD2F05A8D}" presName="textRect" presStyleLbl="revTx" presStyleIdx="1" presStyleCnt="3">
        <dgm:presLayoutVars>
          <dgm:chMax val="1"/>
          <dgm:chPref val="1"/>
        </dgm:presLayoutVars>
      </dgm:prSet>
      <dgm:spPr/>
    </dgm:pt>
    <dgm:pt modelId="{C91CE616-02B3-43B6-9CF0-F7F7EC7D38C6}" type="pres">
      <dgm:prSet presAssocID="{0CC6E559-DE23-490D-817E-9032EF1A916B}" presName="sibTrans" presStyleCnt="0"/>
      <dgm:spPr/>
    </dgm:pt>
    <dgm:pt modelId="{66138902-0709-4162-93E0-F5FD71924FC9}" type="pres">
      <dgm:prSet presAssocID="{37B6334A-5456-4AE9-994B-9000F6D39A26}" presName="compNode" presStyleCnt="0"/>
      <dgm:spPr/>
    </dgm:pt>
    <dgm:pt modelId="{2E61E1F1-7911-48B5-8483-A1780F9F1DE8}" type="pres">
      <dgm:prSet presAssocID="{37B6334A-5456-4AE9-994B-9000F6D39A26}" presName="iconBgRect" presStyleLbl="bgShp" presStyleIdx="2" presStyleCnt="3"/>
      <dgm:spPr/>
    </dgm:pt>
    <dgm:pt modelId="{7C63EA95-0800-4C6D-A033-D36288D92EEA}" type="pres">
      <dgm:prSet presAssocID="{37B6334A-5456-4AE9-994B-9000F6D39A2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488A38DB-C38A-4F26-BDB5-CC94999A7FE0}" type="pres">
      <dgm:prSet presAssocID="{37B6334A-5456-4AE9-994B-9000F6D39A26}" presName="spaceRect" presStyleCnt="0"/>
      <dgm:spPr/>
    </dgm:pt>
    <dgm:pt modelId="{F1A8E88A-2A50-4BF7-AFCF-986768208A6A}" type="pres">
      <dgm:prSet presAssocID="{37B6334A-5456-4AE9-994B-9000F6D39A26}" presName="textRect" presStyleLbl="revTx" presStyleIdx="2" presStyleCnt="3">
        <dgm:presLayoutVars>
          <dgm:chMax val="1"/>
          <dgm:chPref val="1"/>
        </dgm:presLayoutVars>
      </dgm:prSet>
      <dgm:spPr/>
    </dgm:pt>
  </dgm:ptLst>
  <dgm:cxnLst>
    <dgm:cxn modelId="{E05ACC1D-60CD-4401-AF78-B3358A4F58B7}" srcId="{116625A6-073E-4B91-B918-9E45237B092C}" destId="{37B6334A-5456-4AE9-994B-9000F6D39A26}" srcOrd="2" destOrd="0" parTransId="{9BC11078-18EA-4A5C-96F3-251F3DD451BF}" sibTransId="{A580960B-19E8-4968-88EF-50EA11FFAE24}"/>
    <dgm:cxn modelId="{D89F801F-DFED-49DB-8C8E-7FABDCCD794B}" type="presOf" srcId="{2569A754-D548-430E-856C-725DD2F05A8D}" destId="{DD832048-BEC3-43B5-A815-06248BA15A7E}" srcOrd="0" destOrd="0" presId="urn:microsoft.com/office/officeart/2018/5/layout/IconCircleLabelList"/>
    <dgm:cxn modelId="{EF8F2A53-F7F8-440C-9320-7A765CA84BB5}" type="presOf" srcId="{F00A788A-CAE3-41B7-AA8A-87FF020BC344}" destId="{50F59627-DE76-4CF5-BDD0-41A264FC8BDE}" srcOrd="0" destOrd="0" presId="urn:microsoft.com/office/officeart/2018/5/layout/IconCircleLabelList"/>
    <dgm:cxn modelId="{5559B496-5BC8-4344-B610-8FB8BB7703C6}" srcId="{116625A6-073E-4B91-B918-9E45237B092C}" destId="{F00A788A-CAE3-41B7-AA8A-87FF020BC344}" srcOrd="0" destOrd="0" parTransId="{DA0D7A30-DC0D-4420-A346-367FDD8BE77F}" sibTransId="{9A84F05E-259E-45D3-A40B-4170E02422DD}"/>
    <dgm:cxn modelId="{3FD9749C-07E6-4F6A-A73F-2C1414E449F5}" srcId="{116625A6-073E-4B91-B918-9E45237B092C}" destId="{2569A754-D548-430E-856C-725DD2F05A8D}" srcOrd="1" destOrd="0" parTransId="{679B37F6-2FFB-4934-AFB7-A79F507D1A2D}" sibTransId="{0CC6E559-DE23-490D-817E-9032EF1A916B}"/>
    <dgm:cxn modelId="{FC18B9EA-5F01-40C6-BFED-8242A2C6524D}" type="presOf" srcId="{37B6334A-5456-4AE9-994B-9000F6D39A26}" destId="{F1A8E88A-2A50-4BF7-AFCF-986768208A6A}" srcOrd="0" destOrd="0" presId="urn:microsoft.com/office/officeart/2018/5/layout/IconCircleLabelList"/>
    <dgm:cxn modelId="{677C57FE-0A00-4712-82D6-B79E4B68F477}" type="presOf" srcId="{116625A6-073E-4B91-B918-9E45237B092C}" destId="{448AB973-E9C9-497B-98E8-3B48A258A2B4}" srcOrd="0" destOrd="0" presId="urn:microsoft.com/office/officeart/2018/5/layout/IconCircleLabelList"/>
    <dgm:cxn modelId="{4C49A214-B75E-49EF-8D8D-E643298C0DA0}" type="presParOf" srcId="{448AB973-E9C9-497B-98E8-3B48A258A2B4}" destId="{29228ED8-F942-447F-9269-CAAB4A4406B0}" srcOrd="0" destOrd="0" presId="urn:microsoft.com/office/officeart/2018/5/layout/IconCircleLabelList"/>
    <dgm:cxn modelId="{856FF2E0-E144-4432-8CAC-72FE9F5FFF82}" type="presParOf" srcId="{29228ED8-F942-447F-9269-CAAB4A4406B0}" destId="{8828FB46-80E6-488C-A3FD-916AC27F8D9A}" srcOrd="0" destOrd="0" presId="urn:microsoft.com/office/officeart/2018/5/layout/IconCircleLabelList"/>
    <dgm:cxn modelId="{F7789AB0-59E8-4D2E-AD93-02DDE7D954A5}" type="presParOf" srcId="{29228ED8-F942-447F-9269-CAAB4A4406B0}" destId="{422595DA-9B7C-431E-B151-B36734F7E100}" srcOrd="1" destOrd="0" presId="urn:microsoft.com/office/officeart/2018/5/layout/IconCircleLabelList"/>
    <dgm:cxn modelId="{D6945871-1548-4EC5-9E9C-CA0F34A38738}" type="presParOf" srcId="{29228ED8-F942-447F-9269-CAAB4A4406B0}" destId="{814672F0-3E30-4785-99FA-1601B740BB10}" srcOrd="2" destOrd="0" presId="urn:microsoft.com/office/officeart/2018/5/layout/IconCircleLabelList"/>
    <dgm:cxn modelId="{40BED9AA-3258-45FE-BABD-6F6CE08F2C1A}" type="presParOf" srcId="{29228ED8-F942-447F-9269-CAAB4A4406B0}" destId="{50F59627-DE76-4CF5-BDD0-41A264FC8BDE}" srcOrd="3" destOrd="0" presId="urn:microsoft.com/office/officeart/2018/5/layout/IconCircleLabelList"/>
    <dgm:cxn modelId="{8B850E29-50AD-45C7-9C23-A9CF8106489E}" type="presParOf" srcId="{448AB973-E9C9-497B-98E8-3B48A258A2B4}" destId="{1BEEFA25-F4EE-4AA6-9442-9C267EF39241}" srcOrd="1" destOrd="0" presId="urn:microsoft.com/office/officeart/2018/5/layout/IconCircleLabelList"/>
    <dgm:cxn modelId="{04CEC5CF-28F1-48EB-BEA5-84F0E1D528BD}" type="presParOf" srcId="{448AB973-E9C9-497B-98E8-3B48A258A2B4}" destId="{EC6804C6-A91A-45B1-9AC7-D38BA53B86B7}" srcOrd="2" destOrd="0" presId="urn:microsoft.com/office/officeart/2018/5/layout/IconCircleLabelList"/>
    <dgm:cxn modelId="{DE11F5B9-743C-4F7C-929E-068E2C1A2807}" type="presParOf" srcId="{EC6804C6-A91A-45B1-9AC7-D38BA53B86B7}" destId="{EE101FF0-E343-4FB2-909F-7D753FDBC403}" srcOrd="0" destOrd="0" presId="urn:microsoft.com/office/officeart/2018/5/layout/IconCircleLabelList"/>
    <dgm:cxn modelId="{F8E4134E-BCF3-4AB9-887C-4F465B2FADF0}" type="presParOf" srcId="{EC6804C6-A91A-45B1-9AC7-D38BA53B86B7}" destId="{DAB94A3A-2D44-4DB1-A270-5CE1B426C6F2}" srcOrd="1" destOrd="0" presId="urn:microsoft.com/office/officeart/2018/5/layout/IconCircleLabelList"/>
    <dgm:cxn modelId="{84CE8022-B2D5-4A72-B318-5951B9DFF329}" type="presParOf" srcId="{EC6804C6-A91A-45B1-9AC7-D38BA53B86B7}" destId="{FF8024A5-397D-46C1-875C-6127820BA4BE}" srcOrd="2" destOrd="0" presId="urn:microsoft.com/office/officeart/2018/5/layout/IconCircleLabelList"/>
    <dgm:cxn modelId="{605F9727-878E-4EBC-8A9A-62695595B493}" type="presParOf" srcId="{EC6804C6-A91A-45B1-9AC7-D38BA53B86B7}" destId="{DD832048-BEC3-43B5-A815-06248BA15A7E}" srcOrd="3" destOrd="0" presId="urn:microsoft.com/office/officeart/2018/5/layout/IconCircleLabelList"/>
    <dgm:cxn modelId="{A267A44A-DD2B-47B8-92BD-5C94F5C04C8E}" type="presParOf" srcId="{448AB973-E9C9-497B-98E8-3B48A258A2B4}" destId="{C91CE616-02B3-43B6-9CF0-F7F7EC7D38C6}" srcOrd="3" destOrd="0" presId="urn:microsoft.com/office/officeart/2018/5/layout/IconCircleLabelList"/>
    <dgm:cxn modelId="{76F35FB0-25A6-4FF9-AF5B-FE751513C118}" type="presParOf" srcId="{448AB973-E9C9-497B-98E8-3B48A258A2B4}" destId="{66138902-0709-4162-93E0-F5FD71924FC9}" srcOrd="4" destOrd="0" presId="urn:microsoft.com/office/officeart/2018/5/layout/IconCircleLabelList"/>
    <dgm:cxn modelId="{5BCD399B-1217-4BF1-B842-AB70D4C11A1A}" type="presParOf" srcId="{66138902-0709-4162-93E0-F5FD71924FC9}" destId="{2E61E1F1-7911-48B5-8483-A1780F9F1DE8}" srcOrd="0" destOrd="0" presId="urn:microsoft.com/office/officeart/2018/5/layout/IconCircleLabelList"/>
    <dgm:cxn modelId="{F7113353-995F-4F55-B1D1-8F0E0C6079DA}" type="presParOf" srcId="{66138902-0709-4162-93E0-F5FD71924FC9}" destId="{7C63EA95-0800-4C6D-A033-D36288D92EEA}" srcOrd="1" destOrd="0" presId="urn:microsoft.com/office/officeart/2018/5/layout/IconCircleLabelList"/>
    <dgm:cxn modelId="{755584AE-6734-4DF8-8CD1-EFB2F5C5892D}" type="presParOf" srcId="{66138902-0709-4162-93E0-F5FD71924FC9}" destId="{488A38DB-C38A-4F26-BDB5-CC94999A7FE0}" srcOrd="2" destOrd="0" presId="urn:microsoft.com/office/officeart/2018/5/layout/IconCircleLabelList"/>
    <dgm:cxn modelId="{5663A231-BBC8-493D-A693-94CDBD67BBFF}" type="presParOf" srcId="{66138902-0709-4162-93E0-F5FD71924FC9}" destId="{F1A8E88A-2A50-4BF7-AFCF-986768208A6A}"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DDA942E-7DE0-4536-8C84-EA522322F035}" type="doc">
      <dgm:prSet loTypeId="urn:microsoft.com/office/officeart/2005/8/layout/default" loCatId="list" qsTypeId="urn:microsoft.com/office/officeart/2005/8/quickstyle/simple5" qsCatId="simple" csTypeId="urn:microsoft.com/office/officeart/2005/8/colors/accent2_2" csCatId="accent2" phldr="1"/>
      <dgm:spPr/>
      <dgm:t>
        <a:bodyPr/>
        <a:lstStyle/>
        <a:p>
          <a:endParaRPr lang="en-US"/>
        </a:p>
      </dgm:t>
    </dgm:pt>
    <dgm:pt modelId="{2E917F7B-1494-4A8C-8FEE-DED5048C98E0}">
      <dgm:prSet/>
      <dgm:spPr/>
      <dgm:t>
        <a:bodyPr/>
        <a:lstStyle/>
        <a:p>
          <a:r>
            <a:rPr lang="en-US" b="1" dirty="0"/>
            <a:t>Patient and family communication </a:t>
          </a:r>
        </a:p>
      </dgm:t>
    </dgm:pt>
    <dgm:pt modelId="{2746C6B2-1FA8-41ED-A76D-A3A5D5B55A80}" type="parTrans" cxnId="{1CB7C844-3085-4AB5-B1D9-33288B667871}">
      <dgm:prSet/>
      <dgm:spPr/>
      <dgm:t>
        <a:bodyPr/>
        <a:lstStyle/>
        <a:p>
          <a:endParaRPr lang="en-US"/>
        </a:p>
      </dgm:t>
    </dgm:pt>
    <dgm:pt modelId="{F001A0E3-27F9-4586-93E8-2C6B0E21509D}" type="sibTrans" cxnId="{1CB7C844-3085-4AB5-B1D9-33288B667871}">
      <dgm:prSet/>
      <dgm:spPr/>
      <dgm:t>
        <a:bodyPr/>
        <a:lstStyle/>
        <a:p>
          <a:endParaRPr lang="en-US"/>
        </a:p>
      </dgm:t>
    </dgm:pt>
    <dgm:pt modelId="{DD767E4E-90B5-46C6-8795-E860E973122D}">
      <dgm:prSet/>
      <dgm:spPr/>
      <dgm:t>
        <a:bodyPr/>
        <a:lstStyle/>
        <a:p>
          <a:r>
            <a:rPr lang="en-US" b="1" dirty="0"/>
            <a:t>Interpersonal and relationship-building </a:t>
          </a:r>
        </a:p>
      </dgm:t>
    </dgm:pt>
    <dgm:pt modelId="{906485F3-5439-47B4-B501-7C5C700A4B2B}" type="parTrans" cxnId="{C7525256-E419-44F1-8918-3270B9D4E2E2}">
      <dgm:prSet/>
      <dgm:spPr/>
      <dgm:t>
        <a:bodyPr/>
        <a:lstStyle/>
        <a:p>
          <a:endParaRPr lang="en-US"/>
        </a:p>
      </dgm:t>
    </dgm:pt>
    <dgm:pt modelId="{BA78DF9E-7F82-487C-AE1F-46AD8064E551}" type="sibTrans" cxnId="{C7525256-E419-44F1-8918-3270B9D4E2E2}">
      <dgm:prSet/>
      <dgm:spPr/>
      <dgm:t>
        <a:bodyPr/>
        <a:lstStyle/>
        <a:p>
          <a:endParaRPr lang="en-US"/>
        </a:p>
      </dgm:t>
    </dgm:pt>
    <dgm:pt modelId="{B56FA156-D720-4124-BCAA-8F5DCA98BCA4}">
      <dgm:prSet/>
      <dgm:spPr/>
      <dgm:t>
        <a:bodyPr/>
        <a:lstStyle/>
        <a:p>
          <a:r>
            <a:rPr lang="en-US" b="1" dirty="0"/>
            <a:t>Patient and family capacity-building </a:t>
          </a:r>
        </a:p>
      </dgm:t>
    </dgm:pt>
    <dgm:pt modelId="{43678898-8967-493D-B5E6-9CD58AAE0F43}" type="parTrans" cxnId="{A18C7B44-A12A-4D90-B6F7-6304D976D5FD}">
      <dgm:prSet/>
      <dgm:spPr/>
      <dgm:t>
        <a:bodyPr/>
        <a:lstStyle/>
        <a:p>
          <a:endParaRPr lang="en-US"/>
        </a:p>
      </dgm:t>
    </dgm:pt>
    <dgm:pt modelId="{D7B9A56E-8810-4FF2-BF1E-4DF3F87A65BD}" type="sibTrans" cxnId="{A18C7B44-A12A-4D90-B6F7-6304D976D5FD}">
      <dgm:prSet/>
      <dgm:spPr/>
      <dgm:t>
        <a:bodyPr/>
        <a:lstStyle/>
        <a:p>
          <a:endParaRPr lang="en-US"/>
        </a:p>
      </dgm:t>
    </dgm:pt>
    <dgm:pt modelId="{24F7C0D4-13C6-4662-9A68-A200FA1AAC16}">
      <dgm:prSet/>
      <dgm:spPr/>
      <dgm:t>
        <a:bodyPr/>
        <a:lstStyle/>
        <a:p>
          <a:r>
            <a:rPr lang="en-US" b="1" dirty="0"/>
            <a:t>Service coordination and system navigation </a:t>
          </a:r>
        </a:p>
      </dgm:t>
    </dgm:pt>
    <dgm:pt modelId="{E8402F4E-852A-4D5F-89ED-DDD185F237C2}" type="parTrans" cxnId="{85C2AE7C-05BD-4A60-BDA8-62CEC9E140A3}">
      <dgm:prSet/>
      <dgm:spPr/>
      <dgm:t>
        <a:bodyPr/>
        <a:lstStyle/>
        <a:p>
          <a:endParaRPr lang="en-US"/>
        </a:p>
      </dgm:t>
    </dgm:pt>
    <dgm:pt modelId="{F942D4E2-50F5-430E-97D6-C3AD789F1BF4}" type="sibTrans" cxnId="{85C2AE7C-05BD-4A60-BDA8-62CEC9E140A3}">
      <dgm:prSet/>
      <dgm:spPr/>
      <dgm:t>
        <a:bodyPr/>
        <a:lstStyle/>
        <a:p>
          <a:endParaRPr lang="en-US"/>
        </a:p>
      </dgm:t>
    </dgm:pt>
    <dgm:pt modelId="{6EC1F98B-5CDF-477C-AEFD-FCF64D0B1EC3}">
      <dgm:prSet/>
      <dgm:spPr/>
      <dgm:t>
        <a:bodyPr/>
        <a:lstStyle/>
        <a:p>
          <a:r>
            <a:rPr lang="en-US" b="1" dirty="0"/>
            <a:t>Patient advocacy, facilitation </a:t>
          </a:r>
        </a:p>
      </dgm:t>
    </dgm:pt>
    <dgm:pt modelId="{B3400BE6-0784-4210-AAB1-4875F7B6A1F7}" type="parTrans" cxnId="{CDA0D6BE-70B5-40B5-8C41-E5991C87C9B7}">
      <dgm:prSet/>
      <dgm:spPr/>
      <dgm:t>
        <a:bodyPr/>
        <a:lstStyle/>
        <a:p>
          <a:endParaRPr lang="en-US"/>
        </a:p>
      </dgm:t>
    </dgm:pt>
    <dgm:pt modelId="{A92D7FC1-B75B-4083-B470-649D0647C3E7}" type="sibTrans" cxnId="{CDA0D6BE-70B5-40B5-8C41-E5991C87C9B7}">
      <dgm:prSet/>
      <dgm:spPr/>
      <dgm:t>
        <a:bodyPr/>
        <a:lstStyle/>
        <a:p>
          <a:endParaRPr lang="en-US"/>
        </a:p>
      </dgm:t>
    </dgm:pt>
    <dgm:pt modelId="{050262BE-4EB4-4A0A-AD57-8DDC915DEDF8}">
      <dgm:prSet/>
      <dgm:spPr/>
      <dgm:t>
        <a:bodyPr/>
        <a:lstStyle/>
        <a:p>
          <a:r>
            <a:rPr lang="en-US" b="1" i="0" dirty="0"/>
            <a:t>Individual and community assessment </a:t>
          </a:r>
        </a:p>
      </dgm:t>
    </dgm:pt>
    <dgm:pt modelId="{657CA9CD-41EB-4590-9173-0C6DC842C2FB}" type="parTrans" cxnId="{4874F84E-1FAE-417B-B7E3-D36BBE9D61F4}">
      <dgm:prSet/>
      <dgm:spPr/>
      <dgm:t>
        <a:bodyPr/>
        <a:lstStyle/>
        <a:p>
          <a:endParaRPr lang="en-US"/>
        </a:p>
      </dgm:t>
    </dgm:pt>
    <dgm:pt modelId="{00C37DB3-3835-4BED-B751-3CFC81872867}" type="sibTrans" cxnId="{4874F84E-1FAE-417B-B7E3-D36BBE9D61F4}">
      <dgm:prSet/>
      <dgm:spPr/>
      <dgm:t>
        <a:bodyPr/>
        <a:lstStyle/>
        <a:p>
          <a:endParaRPr lang="en-US"/>
        </a:p>
      </dgm:t>
    </dgm:pt>
    <dgm:pt modelId="{7EBD3984-6277-437B-B44C-1894FA72B9AA}">
      <dgm:prSet/>
      <dgm:spPr/>
      <dgm:t>
        <a:bodyPr/>
        <a:lstStyle/>
        <a:p>
          <a:r>
            <a:rPr lang="en-US" b="1" dirty="0"/>
            <a:t>Professionalism and ethical conduct </a:t>
          </a:r>
        </a:p>
      </dgm:t>
    </dgm:pt>
    <dgm:pt modelId="{7DDCC36E-A0F4-4E52-80C0-829C206A2BD0}" type="parTrans" cxnId="{BA6BE924-A6F6-4894-8A9B-F23556DEED11}">
      <dgm:prSet/>
      <dgm:spPr/>
      <dgm:t>
        <a:bodyPr/>
        <a:lstStyle/>
        <a:p>
          <a:endParaRPr lang="en-US"/>
        </a:p>
      </dgm:t>
    </dgm:pt>
    <dgm:pt modelId="{7F9299DC-F84F-4E67-B8CE-59925775D8C5}" type="sibTrans" cxnId="{BA6BE924-A6F6-4894-8A9B-F23556DEED11}">
      <dgm:prSet/>
      <dgm:spPr/>
      <dgm:t>
        <a:bodyPr/>
        <a:lstStyle/>
        <a:p>
          <a:endParaRPr lang="en-US"/>
        </a:p>
      </dgm:t>
    </dgm:pt>
    <dgm:pt modelId="{40585A51-F21A-436E-B9FC-23519D655AC9}">
      <dgm:prSet/>
      <dgm:spPr/>
      <dgm:t>
        <a:bodyPr/>
        <a:lstStyle/>
        <a:p>
          <a:r>
            <a:rPr lang="en-US" b="1" dirty="0"/>
            <a:t>Development of an appropriate knowledge base.</a:t>
          </a:r>
        </a:p>
      </dgm:t>
    </dgm:pt>
    <dgm:pt modelId="{99BDE573-8F84-4978-9696-4A0CA540ACB3}" type="parTrans" cxnId="{3935FE4D-FD38-426C-985D-704CFF4D9E39}">
      <dgm:prSet/>
      <dgm:spPr/>
      <dgm:t>
        <a:bodyPr/>
        <a:lstStyle/>
        <a:p>
          <a:endParaRPr lang="en-US"/>
        </a:p>
      </dgm:t>
    </dgm:pt>
    <dgm:pt modelId="{30941941-526F-481D-964F-E656515256E9}" type="sibTrans" cxnId="{3935FE4D-FD38-426C-985D-704CFF4D9E39}">
      <dgm:prSet/>
      <dgm:spPr/>
      <dgm:t>
        <a:bodyPr/>
        <a:lstStyle/>
        <a:p>
          <a:endParaRPr lang="en-US"/>
        </a:p>
      </dgm:t>
    </dgm:pt>
    <dgm:pt modelId="{5D4C3EC4-2174-4AC8-83D6-FC82F3D77BF7}">
      <dgm:prSet/>
      <dgm:spPr/>
      <dgm:t>
        <a:bodyPr/>
        <a:lstStyle/>
        <a:p>
          <a:r>
            <a:rPr lang="en-US" b="1" dirty="0"/>
            <a:t>Certified/trained on serious, high-risk condition</a:t>
          </a:r>
        </a:p>
      </dgm:t>
    </dgm:pt>
    <dgm:pt modelId="{0B175149-EAD1-4296-972E-0B5BCD91790B}" type="parTrans" cxnId="{AFAD6231-211C-4AA7-9485-A236B9EABA49}">
      <dgm:prSet/>
      <dgm:spPr/>
      <dgm:t>
        <a:bodyPr/>
        <a:lstStyle/>
        <a:p>
          <a:endParaRPr lang="en-US"/>
        </a:p>
      </dgm:t>
    </dgm:pt>
    <dgm:pt modelId="{40FE0B08-7170-45BB-8C44-5F17BC825F9E}" type="sibTrans" cxnId="{AFAD6231-211C-4AA7-9485-A236B9EABA49}">
      <dgm:prSet/>
      <dgm:spPr/>
      <dgm:t>
        <a:bodyPr/>
        <a:lstStyle/>
        <a:p>
          <a:endParaRPr lang="en-US"/>
        </a:p>
      </dgm:t>
    </dgm:pt>
    <dgm:pt modelId="{87EA8892-EEAC-44CE-9EB2-706AC1DA62DC}" type="pres">
      <dgm:prSet presAssocID="{9DDA942E-7DE0-4536-8C84-EA522322F035}" presName="diagram" presStyleCnt="0">
        <dgm:presLayoutVars>
          <dgm:dir/>
          <dgm:resizeHandles val="exact"/>
        </dgm:presLayoutVars>
      </dgm:prSet>
      <dgm:spPr/>
    </dgm:pt>
    <dgm:pt modelId="{76602517-05BD-4FDB-B1E3-414088B833AC}" type="pres">
      <dgm:prSet presAssocID="{2E917F7B-1494-4A8C-8FEE-DED5048C98E0}" presName="node" presStyleLbl="node1" presStyleIdx="0" presStyleCnt="9">
        <dgm:presLayoutVars>
          <dgm:bulletEnabled val="1"/>
        </dgm:presLayoutVars>
      </dgm:prSet>
      <dgm:spPr/>
    </dgm:pt>
    <dgm:pt modelId="{F2879CAA-FC91-4FE3-BF90-D91FA4EDCF8D}" type="pres">
      <dgm:prSet presAssocID="{F001A0E3-27F9-4586-93E8-2C6B0E21509D}" presName="sibTrans" presStyleCnt="0"/>
      <dgm:spPr/>
    </dgm:pt>
    <dgm:pt modelId="{6523D893-BD2A-43FD-BE83-4BC17BF851E0}" type="pres">
      <dgm:prSet presAssocID="{DD767E4E-90B5-46C6-8795-E860E973122D}" presName="node" presStyleLbl="node1" presStyleIdx="1" presStyleCnt="9">
        <dgm:presLayoutVars>
          <dgm:bulletEnabled val="1"/>
        </dgm:presLayoutVars>
      </dgm:prSet>
      <dgm:spPr/>
    </dgm:pt>
    <dgm:pt modelId="{ABA2D8C1-69B4-41E3-BA3A-A662A559E2A5}" type="pres">
      <dgm:prSet presAssocID="{BA78DF9E-7F82-487C-AE1F-46AD8064E551}" presName="sibTrans" presStyleCnt="0"/>
      <dgm:spPr/>
    </dgm:pt>
    <dgm:pt modelId="{78EFB4A5-61DB-4E2F-9AAA-C887173A6683}" type="pres">
      <dgm:prSet presAssocID="{B56FA156-D720-4124-BCAA-8F5DCA98BCA4}" presName="node" presStyleLbl="node1" presStyleIdx="2" presStyleCnt="9">
        <dgm:presLayoutVars>
          <dgm:bulletEnabled val="1"/>
        </dgm:presLayoutVars>
      </dgm:prSet>
      <dgm:spPr/>
    </dgm:pt>
    <dgm:pt modelId="{0983429F-64B2-476E-A835-9614B47E59AE}" type="pres">
      <dgm:prSet presAssocID="{D7B9A56E-8810-4FF2-BF1E-4DF3F87A65BD}" presName="sibTrans" presStyleCnt="0"/>
      <dgm:spPr/>
    </dgm:pt>
    <dgm:pt modelId="{D389C0F7-D45C-429C-B4D0-61A73838C037}" type="pres">
      <dgm:prSet presAssocID="{24F7C0D4-13C6-4662-9A68-A200FA1AAC16}" presName="node" presStyleLbl="node1" presStyleIdx="3" presStyleCnt="9">
        <dgm:presLayoutVars>
          <dgm:bulletEnabled val="1"/>
        </dgm:presLayoutVars>
      </dgm:prSet>
      <dgm:spPr/>
    </dgm:pt>
    <dgm:pt modelId="{3CB8770E-EE7D-4437-A845-24233DC44B71}" type="pres">
      <dgm:prSet presAssocID="{F942D4E2-50F5-430E-97D6-C3AD789F1BF4}" presName="sibTrans" presStyleCnt="0"/>
      <dgm:spPr/>
    </dgm:pt>
    <dgm:pt modelId="{E1195473-CC1D-467D-B264-13AB84330988}" type="pres">
      <dgm:prSet presAssocID="{6EC1F98B-5CDF-477C-AEFD-FCF64D0B1EC3}" presName="node" presStyleLbl="node1" presStyleIdx="4" presStyleCnt="9">
        <dgm:presLayoutVars>
          <dgm:bulletEnabled val="1"/>
        </dgm:presLayoutVars>
      </dgm:prSet>
      <dgm:spPr/>
    </dgm:pt>
    <dgm:pt modelId="{F5DAEEEA-6F2B-42FA-B37D-E9FD01797D78}" type="pres">
      <dgm:prSet presAssocID="{A92D7FC1-B75B-4083-B470-649D0647C3E7}" presName="sibTrans" presStyleCnt="0"/>
      <dgm:spPr/>
    </dgm:pt>
    <dgm:pt modelId="{3191E6EA-8B44-45F6-ADE2-76C557E78557}" type="pres">
      <dgm:prSet presAssocID="{050262BE-4EB4-4A0A-AD57-8DDC915DEDF8}" presName="node" presStyleLbl="node1" presStyleIdx="5" presStyleCnt="9">
        <dgm:presLayoutVars>
          <dgm:bulletEnabled val="1"/>
        </dgm:presLayoutVars>
      </dgm:prSet>
      <dgm:spPr/>
    </dgm:pt>
    <dgm:pt modelId="{E7CB83A9-E385-4FCF-A0B8-3D0137415E72}" type="pres">
      <dgm:prSet presAssocID="{00C37DB3-3835-4BED-B751-3CFC81872867}" presName="sibTrans" presStyleCnt="0"/>
      <dgm:spPr/>
    </dgm:pt>
    <dgm:pt modelId="{3DF1E6B6-22B4-43E7-BC41-E12FFA3CFCDA}" type="pres">
      <dgm:prSet presAssocID="{7EBD3984-6277-437B-B44C-1894FA72B9AA}" presName="node" presStyleLbl="node1" presStyleIdx="6" presStyleCnt="9">
        <dgm:presLayoutVars>
          <dgm:bulletEnabled val="1"/>
        </dgm:presLayoutVars>
      </dgm:prSet>
      <dgm:spPr/>
    </dgm:pt>
    <dgm:pt modelId="{64CF41BD-BCF5-4656-A215-9B81886BC997}" type="pres">
      <dgm:prSet presAssocID="{7F9299DC-F84F-4E67-B8CE-59925775D8C5}" presName="sibTrans" presStyleCnt="0"/>
      <dgm:spPr/>
    </dgm:pt>
    <dgm:pt modelId="{02CA1CA9-B888-4E3C-978F-E4C7287E9179}" type="pres">
      <dgm:prSet presAssocID="{40585A51-F21A-436E-B9FC-23519D655AC9}" presName="node" presStyleLbl="node1" presStyleIdx="7" presStyleCnt="9">
        <dgm:presLayoutVars>
          <dgm:bulletEnabled val="1"/>
        </dgm:presLayoutVars>
      </dgm:prSet>
      <dgm:spPr/>
    </dgm:pt>
    <dgm:pt modelId="{60382322-4C81-4E85-9C1F-57417D1652F1}" type="pres">
      <dgm:prSet presAssocID="{30941941-526F-481D-964F-E656515256E9}" presName="sibTrans" presStyleCnt="0"/>
      <dgm:spPr/>
    </dgm:pt>
    <dgm:pt modelId="{8F125A20-5433-42DD-87EC-98CA1CE565C3}" type="pres">
      <dgm:prSet presAssocID="{5D4C3EC4-2174-4AC8-83D6-FC82F3D77BF7}" presName="node" presStyleLbl="node1" presStyleIdx="8" presStyleCnt="9">
        <dgm:presLayoutVars>
          <dgm:bulletEnabled val="1"/>
        </dgm:presLayoutVars>
      </dgm:prSet>
      <dgm:spPr/>
    </dgm:pt>
  </dgm:ptLst>
  <dgm:cxnLst>
    <dgm:cxn modelId="{CE15A109-6C8C-43C3-86DD-8C9423C289E8}" type="presOf" srcId="{5D4C3EC4-2174-4AC8-83D6-FC82F3D77BF7}" destId="{8F125A20-5433-42DD-87EC-98CA1CE565C3}" srcOrd="0" destOrd="0" presId="urn:microsoft.com/office/officeart/2005/8/layout/default"/>
    <dgm:cxn modelId="{8844F022-81DC-466D-98B3-68068937037D}" type="presOf" srcId="{6EC1F98B-5CDF-477C-AEFD-FCF64D0B1EC3}" destId="{E1195473-CC1D-467D-B264-13AB84330988}" srcOrd="0" destOrd="0" presId="urn:microsoft.com/office/officeart/2005/8/layout/default"/>
    <dgm:cxn modelId="{BA6BE924-A6F6-4894-8A9B-F23556DEED11}" srcId="{9DDA942E-7DE0-4536-8C84-EA522322F035}" destId="{7EBD3984-6277-437B-B44C-1894FA72B9AA}" srcOrd="6" destOrd="0" parTransId="{7DDCC36E-A0F4-4E52-80C0-829C206A2BD0}" sibTransId="{7F9299DC-F84F-4E67-B8CE-59925775D8C5}"/>
    <dgm:cxn modelId="{AFAD6231-211C-4AA7-9485-A236B9EABA49}" srcId="{9DDA942E-7DE0-4536-8C84-EA522322F035}" destId="{5D4C3EC4-2174-4AC8-83D6-FC82F3D77BF7}" srcOrd="8" destOrd="0" parTransId="{0B175149-EAD1-4296-972E-0B5BCD91790B}" sibTransId="{40FE0B08-7170-45BB-8C44-5F17BC825F9E}"/>
    <dgm:cxn modelId="{F8AA2A64-0466-42A7-B59F-87D39767A31A}" type="presOf" srcId="{9DDA942E-7DE0-4536-8C84-EA522322F035}" destId="{87EA8892-EEAC-44CE-9EB2-706AC1DA62DC}" srcOrd="0" destOrd="0" presId="urn:microsoft.com/office/officeart/2005/8/layout/default"/>
    <dgm:cxn modelId="{A18C7B44-A12A-4D90-B6F7-6304D976D5FD}" srcId="{9DDA942E-7DE0-4536-8C84-EA522322F035}" destId="{B56FA156-D720-4124-BCAA-8F5DCA98BCA4}" srcOrd="2" destOrd="0" parTransId="{43678898-8967-493D-B5E6-9CD58AAE0F43}" sibTransId="{D7B9A56E-8810-4FF2-BF1E-4DF3F87A65BD}"/>
    <dgm:cxn modelId="{1CB7C844-3085-4AB5-B1D9-33288B667871}" srcId="{9DDA942E-7DE0-4536-8C84-EA522322F035}" destId="{2E917F7B-1494-4A8C-8FEE-DED5048C98E0}" srcOrd="0" destOrd="0" parTransId="{2746C6B2-1FA8-41ED-A76D-A3A5D5B55A80}" sibTransId="{F001A0E3-27F9-4586-93E8-2C6B0E21509D}"/>
    <dgm:cxn modelId="{3935FE4D-FD38-426C-985D-704CFF4D9E39}" srcId="{9DDA942E-7DE0-4536-8C84-EA522322F035}" destId="{40585A51-F21A-436E-B9FC-23519D655AC9}" srcOrd="7" destOrd="0" parTransId="{99BDE573-8F84-4978-9696-4A0CA540ACB3}" sibTransId="{30941941-526F-481D-964F-E656515256E9}"/>
    <dgm:cxn modelId="{4874F84E-1FAE-417B-B7E3-D36BBE9D61F4}" srcId="{9DDA942E-7DE0-4536-8C84-EA522322F035}" destId="{050262BE-4EB4-4A0A-AD57-8DDC915DEDF8}" srcOrd="5" destOrd="0" parTransId="{657CA9CD-41EB-4590-9173-0C6DC842C2FB}" sibTransId="{00C37DB3-3835-4BED-B751-3CFC81872867}"/>
    <dgm:cxn modelId="{C19C1870-C9B1-494C-9ABC-48D0BF1CCE18}" type="presOf" srcId="{24F7C0D4-13C6-4662-9A68-A200FA1AAC16}" destId="{D389C0F7-D45C-429C-B4D0-61A73838C037}" srcOrd="0" destOrd="0" presId="urn:microsoft.com/office/officeart/2005/8/layout/default"/>
    <dgm:cxn modelId="{16C16F51-2C44-4A26-9FBB-1D778FB04F5D}" type="presOf" srcId="{DD767E4E-90B5-46C6-8795-E860E973122D}" destId="{6523D893-BD2A-43FD-BE83-4BC17BF851E0}" srcOrd="0" destOrd="0" presId="urn:microsoft.com/office/officeart/2005/8/layout/default"/>
    <dgm:cxn modelId="{C7525256-E419-44F1-8918-3270B9D4E2E2}" srcId="{9DDA942E-7DE0-4536-8C84-EA522322F035}" destId="{DD767E4E-90B5-46C6-8795-E860E973122D}" srcOrd="1" destOrd="0" parTransId="{906485F3-5439-47B4-B501-7C5C700A4B2B}" sibTransId="{BA78DF9E-7F82-487C-AE1F-46AD8064E551}"/>
    <dgm:cxn modelId="{85C2AE7C-05BD-4A60-BDA8-62CEC9E140A3}" srcId="{9DDA942E-7DE0-4536-8C84-EA522322F035}" destId="{24F7C0D4-13C6-4662-9A68-A200FA1AAC16}" srcOrd="3" destOrd="0" parTransId="{E8402F4E-852A-4D5F-89ED-DDD185F237C2}" sibTransId="{F942D4E2-50F5-430E-97D6-C3AD789F1BF4}"/>
    <dgm:cxn modelId="{D72129AE-3C77-4F82-A127-8FFB7AF5C4F3}" type="presOf" srcId="{050262BE-4EB4-4A0A-AD57-8DDC915DEDF8}" destId="{3191E6EA-8B44-45F6-ADE2-76C557E78557}" srcOrd="0" destOrd="0" presId="urn:microsoft.com/office/officeart/2005/8/layout/default"/>
    <dgm:cxn modelId="{CDA0D6BE-70B5-40B5-8C41-E5991C87C9B7}" srcId="{9DDA942E-7DE0-4536-8C84-EA522322F035}" destId="{6EC1F98B-5CDF-477C-AEFD-FCF64D0B1EC3}" srcOrd="4" destOrd="0" parTransId="{B3400BE6-0784-4210-AAB1-4875F7B6A1F7}" sibTransId="{A92D7FC1-B75B-4083-B470-649D0647C3E7}"/>
    <dgm:cxn modelId="{F80661CA-FC84-444E-9089-E6A9E94D4BF4}" type="presOf" srcId="{2E917F7B-1494-4A8C-8FEE-DED5048C98E0}" destId="{76602517-05BD-4FDB-B1E3-414088B833AC}" srcOrd="0" destOrd="0" presId="urn:microsoft.com/office/officeart/2005/8/layout/default"/>
    <dgm:cxn modelId="{3EEF03D7-8553-4190-80C6-B80B3268F764}" type="presOf" srcId="{40585A51-F21A-436E-B9FC-23519D655AC9}" destId="{02CA1CA9-B888-4E3C-978F-E4C7287E9179}" srcOrd="0" destOrd="0" presId="urn:microsoft.com/office/officeart/2005/8/layout/default"/>
    <dgm:cxn modelId="{B55482ED-E68C-4F0C-AF66-D0C6193DC04A}" type="presOf" srcId="{7EBD3984-6277-437B-B44C-1894FA72B9AA}" destId="{3DF1E6B6-22B4-43E7-BC41-E12FFA3CFCDA}" srcOrd="0" destOrd="0" presId="urn:microsoft.com/office/officeart/2005/8/layout/default"/>
    <dgm:cxn modelId="{17C54FF6-F78C-4164-A08A-6B9975C9EE08}" type="presOf" srcId="{B56FA156-D720-4124-BCAA-8F5DCA98BCA4}" destId="{78EFB4A5-61DB-4E2F-9AAA-C887173A6683}" srcOrd="0" destOrd="0" presId="urn:microsoft.com/office/officeart/2005/8/layout/default"/>
    <dgm:cxn modelId="{461ACC42-E84B-4CCE-A74E-9B23F4DCA3F0}" type="presParOf" srcId="{87EA8892-EEAC-44CE-9EB2-706AC1DA62DC}" destId="{76602517-05BD-4FDB-B1E3-414088B833AC}" srcOrd="0" destOrd="0" presId="urn:microsoft.com/office/officeart/2005/8/layout/default"/>
    <dgm:cxn modelId="{E3D7F45B-3099-41A2-90C6-1F48CF3B98D2}" type="presParOf" srcId="{87EA8892-EEAC-44CE-9EB2-706AC1DA62DC}" destId="{F2879CAA-FC91-4FE3-BF90-D91FA4EDCF8D}" srcOrd="1" destOrd="0" presId="urn:microsoft.com/office/officeart/2005/8/layout/default"/>
    <dgm:cxn modelId="{1D8537C6-C34E-4AD3-85BB-387C9C04485D}" type="presParOf" srcId="{87EA8892-EEAC-44CE-9EB2-706AC1DA62DC}" destId="{6523D893-BD2A-43FD-BE83-4BC17BF851E0}" srcOrd="2" destOrd="0" presId="urn:microsoft.com/office/officeart/2005/8/layout/default"/>
    <dgm:cxn modelId="{70A4BE57-72F3-475F-8DE7-23DDFAE47434}" type="presParOf" srcId="{87EA8892-EEAC-44CE-9EB2-706AC1DA62DC}" destId="{ABA2D8C1-69B4-41E3-BA3A-A662A559E2A5}" srcOrd="3" destOrd="0" presId="urn:microsoft.com/office/officeart/2005/8/layout/default"/>
    <dgm:cxn modelId="{6CAC7B3F-9202-442F-986D-2363CD6EBBEF}" type="presParOf" srcId="{87EA8892-EEAC-44CE-9EB2-706AC1DA62DC}" destId="{78EFB4A5-61DB-4E2F-9AAA-C887173A6683}" srcOrd="4" destOrd="0" presId="urn:microsoft.com/office/officeart/2005/8/layout/default"/>
    <dgm:cxn modelId="{A4384ECB-F75F-454F-9A00-2CE72A1B66EB}" type="presParOf" srcId="{87EA8892-EEAC-44CE-9EB2-706AC1DA62DC}" destId="{0983429F-64B2-476E-A835-9614B47E59AE}" srcOrd="5" destOrd="0" presId="urn:microsoft.com/office/officeart/2005/8/layout/default"/>
    <dgm:cxn modelId="{5F2E6A8D-38C9-4E39-B083-4368A868FF43}" type="presParOf" srcId="{87EA8892-EEAC-44CE-9EB2-706AC1DA62DC}" destId="{D389C0F7-D45C-429C-B4D0-61A73838C037}" srcOrd="6" destOrd="0" presId="urn:microsoft.com/office/officeart/2005/8/layout/default"/>
    <dgm:cxn modelId="{3AD55704-3183-4C12-98CB-73E4C41035F7}" type="presParOf" srcId="{87EA8892-EEAC-44CE-9EB2-706AC1DA62DC}" destId="{3CB8770E-EE7D-4437-A845-24233DC44B71}" srcOrd="7" destOrd="0" presId="urn:microsoft.com/office/officeart/2005/8/layout/default"/>
    <dgm:cxn modelId="{3B35FF81-E1C2-4D78-9607-56F14B3EBF82}" type="presParOf" srcId="{87EA8892-EEAC-44CE-9EB2-706AC1DA62DC}" destId="{E1195473-CC1D-467D-B264-13AB84330988}" srcOrd="8" destOrd="0" presId="urn:microsoft.com/office/officeart/2005/8/layout/default"/>
    <dgm:cxn modelId="{4748A41E-4851-4DB3-87F1-6D926E10B5A1}" type="presParOf" srcId="{87EA8892-EEAC-44CE-9EB2-706AC1DA62DC}" destId="{F5DAEEEA-6F2B-42FA-B37D-E9FD01797D78}" srcOrd="9" destOrd="0" presId="urn:microsoft.com/office/officeart/2005/8/layout/default"/>
    <dgm:cxn modelId="{DA924159-1392-47E6-A2FC-3B967A8D1F2B}" type="presParOf" srcId="{87EA8892-EEAC-44CE-9EB2-706AC1DA62DC}" destId="{3191E6EA-8B44-45F6-ADE2-76C557E78557}" srcOrd="10" destOrd="0" presId="urn:microsoft.com/office/officeart/2005/8/layout/default"/>
    <dgm:cxn modelId="{24EC415B-591C-4C92-B83B-2A73B35117BB}" type="presParOf" srcId="{87EA8892-EEAC-44CE-9EB2-706AC1DA62DC}" destId="{E7CB83A9-E385-4FCF-A0B8-3D0137415E72}" srcOrd="11" destOrd="0" presId="urn:microsoft.com/office/officeart/2005/8/layout/default"/>
    <dgm:cxn modelId="{FD850477-F5BF-4528-B3BE-5DA0AED07BD1}" type="presParOf" srcId="{87EA8892-EEAC-44CE-9EB2-706AC1DA62DC}" destId="{3DF1E6B6-22B4-43E7-BC41-E12FFA3CFCDA}" srcOrd="12" destOrd="0" presId="urn:microsoft.com/office/officeart/2005/8/layout/default"/>
    <dgm:cxn modelId="{DCA4A65F-8050-457C-AF04-08CD58DB836C}" type="presParOf" srcId="{87EA8892-EEAC-44CE-9EB2-706AC1DA62DC}" destId="{64CF41BD-BCF5-4656-A215-9B81886BC997}" srcOrd="13" destOrd="0" presId="urn:microsoft.com/office/officeart/2005/8/layout/default"/>
    <dgm:cxn modelId="{8BCF8573-222B-4963-8DA9-5091B25AE5BF}" type="presParOf" srcId="{87EA8892-EEAC-44CE-9EB2-706AC1DA62DC}" destId="{02CA1CA9-B888-4E3C-978F-E4C7287E9179}" srcOrd="14" destOrd="0" presId="urn:microsoft.com/office/officeart/2005/8/layout/default"/>
    <dgm:cxn modelId="{6B5B84C7-ACBB-4B76-880F-60CA7507029D}" type="presParOf" srcId="{87EA8892-EEAC-44CE-9EB2-706AC1DA62DC}" destId="{60382322-4C81-4E85-9C1F-57417D1652F1}" srcOrd="15" destOrd="0" presId="urn:microsoft.com/office/officeart/2005/8/layout/default"/>
    <dgm:cxn modelId="{3323499C-3926-4552-B18E-CFA3FEDC369E}" type="presParOf" srcId="{87EA8892-EEAC-44CE-9EB2-706AC1DA62DC}" destId="{8F125A20-5433-42DD-87EC-98CA1CE565C3}"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8EA1307-A97C-4DC2-8AD7-56A70C05315D}"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8D92D740-221A-4F75-B305-A5E54861A53E}">
      <dgm:prSet custT="1"/>
      <dgm:spPr/>
      <dgm:t>
        <a:bodyPr/>
        <a:lstStyle/>
        <a:p>
          <a:r>
            <a:rPr lang="en-US" sz="3200" b="1" dirty="0"/>
            <a:t>Communicate</a:t>
          </a:r>
        </a:p>
      </dgm:t>
    </dgm:pt>
    <dgm:pt modelId="{68201956-494F-4C43-B4EE-6CF8053005B6}" type="parTrans" cxnId="{C3CF3B3C-4BF2-42DE-BD95-F9D6DD5D8196}">
      <dgm:prSet/>
      <dgm:spPr/>
      <dgm:t>
        <a:bodyPr/>
        <a:lstStyle/>
        <a:p>
          <a:endParaRPr lang="en-US" sz="3200"/>
        </a:p>
      </dgm:t>
    </dgm:pt>
    <dgm:pt modelId="{0C4CC05E-54C5-4CA0-9A28-5525E9BEFEBD}" type="sibTrans" cxnId="{C3CF3B3C-4BF2-42DE-BD95-F9D6DD5D8196}">
      <dgm:prSet/>
      <dgm:spPr/>
      <dgm:t>
        <a:bodyPr/>
        <a:lstStyle/>
        <a:p>
          <a:endParaRPr lang="en-US" sz="3200"/>
        </a:p>
      </dgm:t>
    </dgm:pt>
    <dgm:pt modelId="{238D6C21-1BBB-4758-9FA6-2B318C8F17EA}">
      <dgm:prSet custT="1"/>
      <dgm:spPr/>
      <dgm:t>
        <a:bodyPr/>
        <a:lstStyle/>
        <a:p>
          <a:r>
            <a:rPr lang="en-US" sz="3200" b="1" dirty="0"/>
            <a:t>Educate</a:t>
          </a:r>
        </a:p>
      </dgm:t>
    </dgm:pt>
    <dgm:pt modelId="{46366512-6C5B-4160-A477-EBDB83D8AB48}" type="parTrans" cxnId="{59497F7D-3D34-4B15-8656-E5C1B72450C2}">
      <dgm:prSet/>
      <dgm:spPr/>
      <dgm:t>
        <a:bodyPr/>
        <a:lstStyle/>
        <a:p>
          <a:endParaRPr lang="en-US" sz="3200"/>
        </a:p>
      </dgm:t>
    </dgm:pt>
    <dgm:pt modelId="{525C9932-178E-47BF-8BFC-73047126C9A2}" type="sibTrans" cxnId="{59497F7D-3D34-4B15-8656-E5C1B72450C2}">
      <dgm:prSet/>
      <dgm:spPr/>
      <dgm:t>
        <a:bodyPr/>
        <a:lstStyle/>
        <a:p>
          <a:endParaRPr lang="en-US" sz="3200"/>
        </a:p>
      </dgm:t>
    </dgm:pt>
    <dgm:pt modelId="{F57DDEF1-435F-44F5-8A11-3558E9C8036C}">
      <dgm:prSet custT="1"/>
      <dgm:spPr/>
      <dgm:t>
        <a:bodyPr/>
        <a:lstStyle/>
        <a:p>
          <a:r>
            <a:rPr lang="en-US" sz="3200" b="1" dirty="0"/>
            <a:t>Coordinate</a:t>
          </a:r>
        </a:p>
      </dgm:t>
    </dgm:pt>
    <dgm:pt modelId="{484470C7-4A60-4223-AF92-419BB9C08694}" type="parTrans" cxnId="{ED48EF9A-F0F3-49B2-835D-4CB0434101CD}">
      <dgm:prSet/>
      <dgm:spPr/>
      <dgm:t>
        <a:bodyPr/>
        <a:lstStyle/>
        <a:p>
          <a:endParaRPr lang="en-US" sz="3200"/>
        </a:p>
      </dgm:t>
    </dgm:pt>
    <dgm:pt modelId="{4C6BBAFD-7302-4A9F-9E9B-E1960BB22B2A}" type="sibTrans" cxnId="{ED48EF9A-F0F3-49B2-835D-4CB0434101CD}">
      <dgm:prSet/>
      <dgm:spPr/>
      <dgm:t>
        <a:bodyPr/>
        <a:lstStyle/>
        <a:p>
          <a:endParaRPr lang="en-US" sz="3200"/>
        </a:p>
      </dgm:t>
    </dgm:pt>
    <dgm:pt modelId="{F03D526E-19C6-4EE9-80C9-56A0F3A60C17}">
      <dgm:prSet custT="1"/>
      <dgm:spPr/>
      <dgm:t>
        <a:bodyPr/>
        <a:lstStyle/>
        <a:p>
          <a:r>
            <a:rPr lang="en-US" sz="3200" b="1" dirty="0"/>
            <a:t>Facilitate</a:t>
          </a:r>
        </a:p>
      </dgm:t>
    </dgm:pt>
    <dgm:pt modelId="{96EBBB78-AA34-42BE-9D96-BBCF20A5C95C}" type="parTrans" cxnId="{54779707-2130-4BA4-B45B-4B3E2EFCBC50}">
      <dgm:prSet/>
      <dgm:spPr/>
      <dgm:t>
        <a:bodyPr/>
        <a:lstStyle/>
        <a:p>
          <a:endParaRPr lang="en-US" sz="3200"/>
        </a:p>
      </dgm:t>
    </dgm:pt>
    <dgm:pt modelId="{F7E81A8D-E22A-4434-ADAE-57B8A87817D4}" type="sibTrans" cxnId="{54779707-2130-4BA4-B45B-4B3E2EFCBC50}">
      <dgm:prSet/>
      <dgm:spPr/>
      <dgm:t>
        <a:bodyPr/>
        <a:lstStyle/>
        <a:p>
          <a:endParaRPr lang="en-US" sz="3200"/>
        </a:p>
      </dgm:t>
    </dgm:pt>
    <dgm:pt modelId="{0C3DF284-E984-4089-9F12-D4513D8DBC6C}">
      <dgm:prSet custT="1"/>
      <dgm:spPr/>
      <dgm:t>
        <a:bodyPr/>
        <a:lstStyle/>
        <a:p>
          <a:r>
            <a:rPr lang="en-US" sz="3200" b="1" dirty="0"/>
            <a:t>Navigate</a:t>
          </a:r>
        </a:p>
      </dgm:t>
    </dgm:pt>
    <dgm:pt modelId="{2EB0056E-4566-4C86-B205-EF89AFD9FC96}" type="parTrans" cxnId="{CB9BDA93-5968-4EDE-B2E9-21EF59BBB53E}">
      <dgm:prSet/>
      <dgm:spPr/>
      <dgm:t>
        <a:bodyPr/>
        <a:lstStyle/>
        <a:p>
          <a:endParaRPr lang="en-US" sz="3200"/>
        </a:p>
      </dgm:t>
    </dgm:pt>
    <dgm:pt modelId="{9171CDE7-4953-4905-B765-2AF25516EC6A}" type="sibTrans" cxnId="{CB9BDA93-5968-4EDE-B2E9-21EF59BBB53E}">
      <dgm:prSet/>
      <dgm:spPr/>
      <dgm:t>
        <a:bodyPr/>
        <a:lstStyle/>
        <a:p>
          <a:endParaRPr lang="en-US" sz="3200"/>
        </a:p>
      </dgm:t>
    </dgm:pt>
    <dgm:pt modelId="{DCC8FF1B-19C2-4743-935A-0EAE2472A44D}">
      <dgm:prSet custT="1"/>
      <dgm:spPr/>
      <dgm:t>
        <a:bodyPr/>
        <a:lstStyle/>
        <a:p>
          <a:r>
            <a:rPr lang="en-US" sz="3200" b="1" dirty="0"/>
            <a:t>Care Planning</a:t>
          </a:r>
        </a:p>
      </dgm:t>
    </dgm:pt>
    <dgm:pt modelId="{95A63FD5-714B-4F04-AC1D-A9AB9CCFA15C}" type="parTrans" cxnId="{39E9EF2F-B549-4A85-A59F-D14213B95343}">
      <dgm:prSet/>
      <dgm:spPr/>
      <dgm:t>
        <a:bodyPr/>
        <a:lstStyle/>
        <a:p>
          <a:endParaRPr lang="en-US" sz="3200"/>
        </a:p>
      </dgm:t>
    </dgm:pt>
    <dgm:pt modelId="{4E369BF4-DBD3-43FA-A935-1C41980CB175}" type="sibTrans" cxnId="{39E9EF2F-B549-4A85-A59F-D14213B95343}">
      <dgm:prSet/>
      <dgm:spPr/>
      <dgm:t>
        <a:bodyPr/>
        <a:lstStyle/>
        <a:p>
          <a:endParaRPr lang="en-US" sz="3200"/>
        </a:p>
      </dgm:t>
    </dgm:pt>
    <dgm:pt modelId="{86EB6B39-ABC5-47B3-A236-8DF616717038}" type="pres">
      <dgm:prSet presAssocID="{F8EA1307-A97C-4DC2-8AD7-56A70C05315D}" presName="diagram" presStyleCnt="0">
        <dgm:presLayoutVars>
          <dgm:dir/>
          <dgm:resizeHandles val="exact"/>
        </dgm:presLayoutVars>
      </dgm:prSet>
      <dgm:spPr/>
    </dgm:pt>
    <dgm:pt modelId="{EC0DEF35-FC88-4535-946F-D35386134D10}" type="pres">
      <dgm:prSet presAssocID="{8D92D740-221A-4F75-B305-A5E54861A53E}" presName="node" presStyleLbl="node1" presStyleIdx="0" presStyleCnt="6">
        <dgm:presLayoutVars>
          <dgm:bulletEnabled val="1"/>
        </dgm:presLayoutVars>
      </dgm:prSet>
      <dgm:spPr/>
    </dgm:pt>
    <dgm:pt modelId="{C59C4948-E77F-49E6-A148-07A480888879}" type="pres">
      <dgm:prSet presAssocID="{0C4CC05E-54C5-4CA0-9A28-5525E9BEFEBD}" presName="sibTrans" presStyleCnt="0"/>
      <dgm:spPr/>
    </dgm:pt>
    <dgm:pt modelId="{E0A8767C-A2C5-43CE-83B3-314B781B3EC1}" type="pres">
      <dgm:prSet presAssocID="{238D6C21-1BBB-4758-9FA6-2B318C8F17EA}" presName="node" presStyleLbl="node1" presStyleIdx="1" presStyleCnt="6">
        <dgm:presLayoutVars>
          <dgm:bulletEnabled val="1"/>
        </dgm:presLayoutVars>
      </dgm:prSet>
      <dgm:spPr/>
    </dgm:pt>
    <dgm:pt modelId="{58A72753-66B3-4E86-8A6C-70CDD69A1380}" type="pres">
      <dgm:prSet presAssocID="{525C9932-178E-47BF-8BFC-73047126C9A2}" presName="sibTrans" presStyleCnt="0"/>
      <dgm:spPr/>
    </dgm:pt>
    <dgm:pt modelId="{4664D5C4-E755-43E6-9C56-AEC692F9E3AC}" type="pres">
      <dgm:prSet presAssocID="{F57DDEF1-435F-44F5-8A11-3558E9C8036C}" presName="node" presStyleLbl="node1" presStyleIdx="2" presStyleCnt="6">
        <dgm:presLayoutVars>
          <dgm:bulletEnabled val="1"/>
        </dgm:presLayoutVars>
      </dgm:prSet>
      <dgm:spPr/>
    </dgm:pt>
    <dgm:pt modelId="{31B71467-44F9-4DA8-836E-AA9FBBC26CE4}" type="pres">
      <dgm:prSet presAssocID="{4C6BBAFD-7302-4A9F-9E9B-E1960BB22B2A}" presName="sibTrans" presStyleCnt="0"/>
      <dgm:spPr/>
    </dgm:pt>
    <dgm:pt modelId="{CF942AA3-12CE-4EC5-9A56-BBD3DACA9198}" type="pres">
      <dgm:prSet presAssocID="{F03D526E-19C6-4EE9-80C9-56A0F3A60C17}" presName="node" presStyleLbl="node1" presStyleIdx="3" presStyleCnt="6">
        <dgm:presLayoutVars>
          <dgm:bulletEnabled val="1"/>
        </dgm:presLayoutVars>
      </dgm:prSet>
      <dgm:spPr/>
    </dgm:pt>
    <dgm:pt modelId="{F7EBCA4A-EA7D-4873-89EF-9DF8D182F02F}" type="pres">
      <dgm:prSet presAssocID="{F7E81A8D-E22A-4434-ADAE-57B8A87817D4}" presName="sibTrans" presStyleCnt="0"/>
      <dgm:spPr/>
    </dgm:pt>
    <dgm:pt modelId="{CCE65A9B-ED57-478D-B549-5BB885A8F949}" type="pres">
      <dgm:prSet presAssocID="{0C3DF284-E984-4089-9F12-D4513D8DBC6C}" presName="node" presStyleLbl="node1" presStyleIdx="4" presStyleCnt="6">
        <dgm:presLayoutVars>
          <dgm:bulletEnabled val="1"/>
        </dgm:presLayoutVars>
      </dgm:prSet>
      <dgm:spPr/>
    </dgm:pt>
    <dgm:pt modelId="{BF82D6A5-564A-467C-8121-2F6485E33329}" type="pres">
      <dgm:prSet presAssocID="{9171CDE7-4953-4905-B765-2AF25516EC6A}" presName="sibTrans" presStyleCnt="0"/>
      <dgm:spPr/>
    </dgm:pt>
    <dgm:pt modelId="{C5F80418-3095-4891-BC41-670151D7E74D}" type="pres">
      <dgm:prSet presAssocID="{DCC8FF1B-19C2-4743-935A-0EAE2472A44D}" presName="node" presStyleLbl="node1" presStyleIdx="5" presStyleCnt="6">
        <dgm:presLayoutVars>
          <dgm:bulletEnabled val="1"/>
        </dgm:presLayoutVars>
      </dgm:prSet>
      <dgm:spPr/>
    </dgm:pt>
  </dgm:ptLst>
  <dgm:cxnLst>
    <dgm:cxn modelId="{EF46BF02-527E-4DDA-9B4C-BCAF2529B345}" type="presOf" srcId="{238D6C21-1BBB-4758-9FA6-2B318C8F17EA}" destId="{E0A8767C-A2C5-43CE-83B3-314B781B3EC1}" srcOrd="0" destOrd="0" presId="urn:microsoft.com/office/officeart/2005/8/layout/default"/>
    <dgm:cxn modelId="{54779707-2130-4BA4-B45B-4B3E2EFCBC50}" srcId="{F8EA1307-A97C-4DC2-8AD7-56A70C05315D}" destId="{F03D526E-19C6-4EE9-80C9-56A0F3A60C17}" srcOrd="3" destOrd="0" parTransId="{96EBBB78-AA34-42BE-9D96-BBCF20A5C95C}" sibTransId="{F7E81A8D-E22A-4434-ADAE-57B8A87817D4}"/>
    <dgm:cxn modelId="{56DCA625-18FB-4741-BBAF-8B949ACFB609}" type="presOf" srcId="{F03D526E-19C6-4EE9-80C9-56A0F3A60C17}" destId="{CF942AA3-12CE-4EC5-9A56-BBD3DACA9198}" srcOrd="0" destOrd="0" presId="urn:microsoft.com/office/officeart/2005/8/layout/default"/>
    <dgm:cxn modelId="{4F990A28-718C-42DF-B5E6-B379B5A81ED4}" type="presOf" srcId="{DCC8FF1B-19C2-4743-935A-0EAE2472A44D}" destId="{C5F80418-3095-4891-BC41-670151D7E74D}" srcOrd="0" destOrd="0" presId="urn:microsoft.com/office/officeart/2005/8/layout/default"/>
    <dgm:cxn modelId="{39E9EF2F-B549-4A85-A59F-D14213B95343}" srcId="{F8EA1307-A97C-4DC2-8AD7-56A70C05315D}" destId="{DCC8FF1B-19C2-4743-935A-0EAE2472A44D}" srcOrd="5" destOrd="0" parTransId="{95A63FD5-714B-4F04-AC1D-A9AB9CCFA15C}" sibTransId="{4E369BF4-DBD3-43FA-A935-1C41980CB175}"/>
    <dgm:cxn modelId="{C3CF3B3C-4BF2-42DE-BD95-F9D6DD5D8196}" srcId="{F8EA1307-A97C-4DC2-8AD7-56A70C05315D}" destId="{8D92D740-221A-4F75-B305-A5E54861A53E}" srcOrd="0" destOrd="0" parTransId="{68201956-494F-4C43-B4EE-6CF8053005B6}" sibTransId="{0C4CC05E-54C5-4CA0-9A28-5525E9BEFEBD}"/>
    <dgm:cxn modelId="{B8E63F54-70DE-4C2B-891F-54ACE1F86677}" type="presOf" srcId="{8D92D740-221A-4F75-B305-A5E54861A53E}" destId="{EC0DEF35-FC88-4535-946F-D35386134D10}" srcOrd="0" destOrd="0" presId="urn:microsoft.com/office/officeart/2005/8/layout/default"/>
    <dgm:cxn modelId="{953C2D76-A0E8-48F1-BC35-DFECE4640259}" type="presOf" srcId="{F57DDEF1-435F-44F5-8A11-3558E9C8036C}" destId="{4664D5C4-E755-43E6-9C56-AEC692F9E3AC}" srcOrd="0" destOrd="0" presId="urn:microsoft.com/office/officeart/2005/8/layout/default"/>
    <dgm:cxn modelId="{59497F7D-3D34-4B15-8656-E5C1B72450C2}" srcId="{F8EA1307-A97C-4DC2-8AD7-56A70C05315D}" destId="{238D6C21-1BBB-4758-9FA6-2B318C8F17EA}" srcOrd="1" destOrd="0" parTransId="{46366512-6C5B-4160-A477-EBDB83D8AB48}" sibTransId="{525C9932-178E-47BF-8BFC-73047126C9A2}"/>
    <dgm:cxn modelId="{CB9BDA93-5968-4EDE-B2E9-21EF59BBB53E}" srcId="{F8EA1307-A97C-4DC2-8AD7-56A70C05315D}" destId="{0C3DF284-E984-4089-9F12-D4513D8DBC6C}" srcOrd="4" destOrd="0" parTransId="{2EB0056E-4566-4C86-B205-EF89AFD9FC96}" sibTransId="{9171CDE7-4953-4905-B765-2AF25516EC6A}"/>
    <dgm:cxn modelId="{ED48EF9A-F0F3-49B2-835D-4CB0434101CD}" srcId="{F8EA1307-A97C-4DC2-8AD7-56A70C05315D}" destId="{F57DDEF1-435F-44F5-8A11-3558E9C8036C}" srcOrd="2" destOrd="0" parTransId="{484470C7-4A60-4223-AF92-419BB9C08694}" sibTransId="{4C6BBAFD-7302-4A9F-9E9B-E1960BB22B2A}"/>
    <dgm:cxn modelId="{507EE5CA-1F19-4BA4-9DBB-67932ED6CC86}" type="presOf" srcId="{F8EA1307-A97C-4DC2-8AD7-56A70C05315D}" destId="{86EB6B39-ABC5-47B3-A236-8DF616717038}" srcOrd="0" destOrd="0" presId="urn:microsoft.com/office/officeart/2005/8/layout/default"/>
    <dgm:cxn modelId="{2EC877F1-DEA9-4966-9ED2-DEC341C6485A}" type="presOf" srcId="{0C3DF284-E984-4089-9F12-D4513D8DBC6C}" destId="{CCE65A9B-ED57-478D-B549-5BB885A8F949}" srcOrd="0" destOrd="0" presId="urn:microsoft.com/office/officeart/2005/8/layout/default"/>
    <dgm:cxn modelId="{B6664D4A-A172-4F86-A067-9590959F3F0F}" type="presParOf" srcId="{86EB6B39-ABC5-47B3-A236-8DF616717038}" destId="{EC0DEF35-FC88-4535-946F-D35386134D10}" srcOrd="0" destOrd="0" presId="urn:microsoft.com/office/officeart/2005/8/layout/default"/>
    <dgm:cxn modelId="{C2F33BDC-D402-4F68-A47C-7E17807100D5}" type="presParOf" srcId="{86EB6B39-ABC5-47B3-A236-8DF616717038}" destId="{C59C4948-E77F-49E6-A148-07A480888879}" srcOrd="1" destOrd="0" presId="urn:microsoft.com/office/officeart/2005/8/layout/default"/>
    <dgm:cxn modelId="{F2F435E6-32B9-48D7-B76C-720000D8FC56}" type="presParOf" srcId="{86EB6B39-ABC5-47B3-A236-8DF616717038}" destId="{E0A8767C-A2C5-43CE-83B3-314B781B3EC1}" srcOrd="2" destOrd="0" presId="urn:microsoft.com/office/officeart/2005/8/layout/default"/>
    <dgm:cxn modelId="{CEE2C511-EB10-4731-B093-36D99EBABD84}" type="presParOf" srcId="{86EB6B39-ABC5-47B3-A236-8DF616717038}" destId="{58A72753-66B3-4E86-8A6C-70CDD69A1380}" srcOrd="3" destOrd="0" presId="urn:microsoft.com/office/officeart/2005/8/layout/default"/>
    <dgm:cxn modelId="{7EE78BE0-A6D1-4A2A-BE2C-6D5B2158C51A}" type="presParOf" srcId="{86EB6B39-ABC5-47B3-A236-8DF616717038}" destId="{4664D5C4-E755-43E6-9C56-AEC692F9E3AC}" srcOrd="4" destOrd="0" presId="urn:microsoft.com/office/officeart/2005/8/layout/default"/>
    <dgm:cxn modelId="{7FBA2720-7985-4545-8D1A-ABB67387BD69}" type="presParOf" srcId="{86EB6B39-ABC5-47B3-A236-8DF616717038}" destId="{31B71467-44F9-4DA8-836E-AA9FBBC26CE4}" srcOrd="5" destOrd="0" presId="urn:microsoft.com/office/officeart/2005/8/layout/default"/>
    <dgm:cxn modelId="{129F55E3-4B99-463F-AAB3-85B5FFC8D7DF}" type="presParOf" srcId="{86EB6B39-ABC5-47B3-A236-8DF616717038}" destId="{CF942AA3-12CE-4EC5-9A56-BBD3DACA9198}" srcOrd="6" destOrd="0" presId="urn:microsoft.com/office/officeart/2005/8/layout/default"/>
    <dgm:cxn modelId="{00D8C384-4CC7-40FB-BF83-EC6A6C3BAEA0}" type="presParOf" srcId="{86EB6B39-ABC5-47B3-A236-8DF616717038}" destId="{F7EBCA4A-EA7D-4873-89EF-9DF8D182F02F}" srcOrd="7" destOrd="0" presId="urn:microsoft.com/office/officeart/2005/8/layout/default"/>
    <dgm:cxn modelId="{DF8D8296-81F9-4090-8E6F-40043ECF04DD}" type="presParOf" srcId="{86EB6B39-ABC5-47B3-A236-8DF616717038}" destId="{CCE65A9B-ED57-478D-B549-5BB885A8F949}" srcOrd="8" destOrd="0" presId="urn:microsoft.com/office/officeart/2005/8/layout/default"/>
    <dgm:cxn modelId="{3BFC93F3-7EFA-4E5E-89A5-84ECCC368A89}" type="presParOf" srcId="{86EB6B39-ABC5-47B3-A236-8DF616717038}" destId="{BF82D6A5-564A-467C-8121-2F6485E33329}" srcOrd="9" destOrd="0" presId="urn:microsoft.com/office/officeart/2005/8/layout/default"/>
    <dgm:cxn modelId="{6A0DD41F-C7B6-4661-8198-8D5DA90BE754}" type="presParOf" srcId="{86EB6B39-ABC5-47B3-A236-8DF616717038}" destId="{C5F80418-3095-4891-BC41-670151D7E74D}"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9806C5B-9130-420B-8978-3F182C5EAB8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DFB4A60-F520-4141-80B9-62CA7C566758}">
      <dgm:prSet/>
      <dgm:spPr/>
      <dgm:t>
        <a:bodyPr anchor="ctr"/>
        <a:lstStyle/>
        <a:p>
          <a:r>
            <a:rPr lang="en-US" dirty="0"/>
            <a:t>Initiating visit identifying medical necessity for navigation services and establishes a treatment plan for problem. </a:t>
          </a:r>
        </a:p>
      </dgm:t>
    </dgm:pt>
    <dgm:pt modelId="{51292EDE-955A-4DFA-B59E-FDAC4B95953C}" type="parTrans" cxnId="{8CFA45AC-B05F-457E-B050-1757D5A45AB3}">
      <dgm:prSet/>
      <dgm:spPr/>
      <dgm:t>
        <a:bodyPr/>
        <a:lstStyle/>
        <a:p>
          <a:endParaRPr lang="en-US"/>
        </a:p>
      </dgm:t>
    </dgm:pt>
    <dgm:pt modelId="{78E87CB3-3759-4B6D-825A-5A161CA98716}" type="sibTrans" cxnId="{8CFA45AC-B05F-457E-B050-1757D5A45AB3}">
      <dgm:prSet/>
      <dgm:spPr/>
      <dgm:t>
        <a:bodyPr/>
        <a:lstStyle/>
        <a:p>
          <a:endParaRPr lang="en-US"/>
        </a:p>
      </dgm:t>
    </dgm:pt>
    <dgm:pt modelId="{BC2DB197-A635-41B7-90EB-9D6C07342DD7}">
      <dgm:prSet/>
      <dgm:spPr/>
      <dgm:t>
        <a:bodyPr anchor="ctr"/>
        <a:lstStyle/>
        <a:p>
          <a:r>
            <a:rPr lang="en-US" dirty="0"/>
            <a:t>Time spent in relationship to the serious, high-risk illness.</a:t>
          </a:r>
        </a:p>
      </dgm:t>
    </dgm:pt>
    <dgm:pt modelId="{5E991846-3B07-4F86-AEE0-68A5B2ADD06A}" type="parTrans" cxnId="{2EA49299-B1E4-412F-AAE9-7D9360DAE371}">
      <dgm:prSet/>
      <dgm:spPr/>
      <dgm:t>
        <a:bodyPr/>
        <a:lstStyle/>
        <a:p>
          <a:endParaRPr lang="en-US"/>
        </a:p>
      </dgm:t>
    </dgm:pt>
    <dgm:pt modelId="{714050F0-9301-41FA-B75D-E0968B12107C}" type="sibTrans" cxnId="{2EA49299-B1E4-412F-AAE9-7D9360DAE371}">
      <dgm:prSet/>
      <dgm:spPr/>
      <dgm:t>
        <a:bodyPr/>
        <a:lstStyle/>
        <a:p>
          <a:endParaRPr lang="en-US"/>
        </a:p>
      </dgm:t>
    </dgm:pt>
    <dgm:pt modelId="{FA8C30AB-901D-4EAE-A958-A0F018CF2917}">
      <dgm:prSet/>
      <dgm:spPr/>
      <dgm:t>
        <a:bodyPr anchor="ctr"/>
        <a:lstStyle/>
        <a:p>
          <a:r>
            <a:rPr lang="en-US" dirty="0"/>
            <a:t>Description of activities performed in relation to the treatment plan. </a:t>
          </a:r>
        </a:p>
      </dgm:t>
    </dgm:pt>
    <dgm:pt modelId="{C4DF9A04-F991-4CDC-8C95-C465FC1AE1F2}" type="parTrans" cxnId="{C316E953-D521-4C1D-9DCE-58389EBB0C1E}">
      <dgm:prSet/>
      <dgm:spPr/>
      <dgm:t>
        <a:bodyPr/>
        <a:lstStyle/>
        <a:p>
          <a:endParaRPr lang="en-US"/>
        </a:p>
      </dgm:t>
    </dgm:pt>
    <dgm:pt modelId="{98FC789B-F622-4708-8257-69B972624A30}" type="sibTrans" cxnId="{C316E953-D521-4C1D-9DCE-58389EBB0C1E}">
      <dgm:prSet/>
      <dgm:spPr/>
      <dgm:t>
        <a:bodyPr/>
        <a:lstStyle/>
        <a:p>
          <a:endParaRPr lang="en-US"/>
        </a:p>
      </dgm:t>
    </dgm:pt>
    <dgm:pt modelId="{111CF015-4E74-4C2C-AD30-66E6A06FCB20}">
      <dgm:prSet/>
      <dgm:spPr/>
      <dgm:t>
        <a:bodyPr anchor="ctr"/>
        <a:lstStyle/>
        <a:p>
          <a:r>
            <a:rPr lang="en-US" dirty="0"/>
            <a:t>Consent obtained. </a:t>
          </a:r>
        </a:p>
      </dgm:t>
    </dgm:pt>
    <dgm:pt modelId="{EF2883D6-9D7E-4B4B-BE6D-D04F911C9977}" type="parTrans" cxnId="{ADEE7CCB-C496-41F1-82A1-2A27481B54FC}">
      <dgm:prSet/>
      <dgm:spPr/>
      <dgm:t>
        <a:bodyPr/>
        <a:lstStyle/>
        <a:p>
          <a:endParaRPr lang="en-US"/>
        </a:p>
      </dgm:t>
    </dgm:pt>
    <dgm:pt modelId="{CBEB8FAE-0855-400C-B9C9-D02E78B7B178}" type="sibTrans" cxnId="{ADEE7CCB-C496-41F1-82A1-2A27481B54FC}">
      <dgm:prSet/>
      <dgm:spPr/>
      <dgm:t>
        <a:bodyPr/>
        <a:lstStyle/>
        <a:p>
          <a:endParaRPr lang="en-US"/>
        </a:p>
      </dgm:t>
    </dgm:pt>
    <dgm:pt modelId="{A2F67033-B10A-4AC7-90D6-95F0E73C0751}" type="pres">
      <dgm:prSet presAssocID="{A9806C5B-9130-420B-8978-3F182C5EAB8B}" presName="vert0" presStyleCnt="0">
        <dgm:presLayoutVars>
          <dgm:dir/>
          <dgm:animOne val="branch"/>
          <dgm:animLvl val="lvl"/>
        </dgm:presLayoutVars>
      </dgm:prSet>
      <dgm:spPr/>
    </dgm:pt>
    <dgm:pt modelId="{FE3AA197-FC28-45B3-8EA7-1AD7E256F72D}" type="pres">
      <dgm:prSet presAssocID="{4DFB4A60-F520-4141-80B9-62CA7C566758}" presName="thickLine" presStyleLbl="alignNode1" presStyleIdx="0" presStyleCnt="4"/>
      <dgm:spPr/>
    </dgm:pt>
    <dgm:pt modelId="{220F4422-B33D-4194-A754-EB0ACE47402E}" type="pres">
      <dgm:prSet presAssocID="{4DFB4A60-F520-4141-80B9-62CA7C566758}" presName="horz1" presStyleCnt="0"/>
      <dgm:spPr/>
    </dgm:pt>
    <dgm:pt modelId="{5CD4C65B-6FE3-4294-9C31-F11ED44D19BC}" type="pres">
      <dgm:prSet presAssocID="{4DFB4A60-F520-4141-80B9-62CA7C566758}" presName="tx1" presStyleLbl="revTx" presStyleIdx="0" presStyleCnt="4"/>
      <dgm:spPr/>
    </dgm:pt>
    <dgm:pt modelId="{8FA19EC3-5217-415B-B72C-481C31376814}" type="pres">
      <dgm:prSet presAssocID="{4DFB4A60-F520-4141-80B9-62CA7C566758}" presName="vert1" presStyleCnt="0"/>
      <dgm:spPr/>
    </dgm:pt>
    <dgm:pt modelId="{5F1BFC3F-7E28-47E0-B707-7C1CEB9FB41E}" type="pres">
      <dgm:prSet presAssocID="{BC2DB197-A635-41B7-90EB-9D6C07342DD7}" presName="thickLine" presStyleLbl="alignNode1" presStyleIdx="1" presStyleCnt="4"/>
      <dgm:spPr/>
    </dgm:pt>
    <dgm:pt modelId="{6378621A-0A91-4AC7-9EC2-B5BDD613F927}" type="pres">
      <dgm:prSet presAssocID="{BC2DB197-A635-41B7-90EB-9D6C07342DD7}" presName="horz1" presStyleCnt="0"/>
      <dgm:spPr/>
    </dgm:pt>
    <dgm:pt modelId="{0DE78647-7005-4CD0-8DE3-6F3F74B2EA6D}" type="pres">
      <dgm:prSet presAssocID="{BC2DB197-A635-41B7-90EB-9D6C07342DD7}" presName="tx1" presStyleLbl="revTx" presStyleIdx="1" presStyleCnt="4"/>
      <dgm:spPr/>
    </dgm:pt>
    <dgm:pt modelId="{4508E813-831D-439D-BCD2-FCCCBA92776C}" type="pres">
      <dgm:prSet presAssocID="{BC2DB197-A635-41B7-90EB-9D6C07342DD7}" presName="vert1" presStyleCnt="0"/>
      <dgm:spPr/>
    </dgm:pt>
    <dgm:pt modelId="{1C127EE6-012A-4142-A175-F10E71F04A5D}" type="pres">
      <dgm:prSet presAssocID="{FA8C30AB-901D-4EAE-A958-A0F018CF2917}" presName="thickLine" presStyleLbl="alignNode1" presStyleIdx="2" presStyleCnt="4"/>
      <dgm:spPr/>
    </dgm:pt>
    <dgm:pt modelId="{6E2BF45F-74F4-4DD7-8CFB-29131B6133D1}" type="pres">
      <dgm:prSet presAssocID="{FA8C30AB-901D-4EAE-A958-A0F018CF2917}" presName="horz1" presStyleCnt="0"/>
      <dgm:spPr/>
    </dgm:pt>
    <dgm:pt modelId="{200E83E6-015E-4F4B-B28E-C841035B0DA0}" type="pres">
      <dgm:prSet presAssocID="{FA8C30AB-901D-4EAE-A958-A0F018CF2917}" presName="tx1" presStyleLbl="revTx" presStyleIdx="2" presStyleCnt="4"/>
      <dgm:spPr/>
    </dgm:pt>
    <dgm:pt modelId="{C3C4193F-77C4-4F2C-B933-5ED943764A2C}" type="pres">
      <dgm:prSet presAssocID="{FA8C30AB-901D-4EAE-A958-A0F018CF2917}" presName="vert1" presStyleCnt="0"/>
      <dgm:spPr/>
    </dgm:pt>
    <dgm:pt modelId="{81366BDC-8DEB-4686-9EF4-795742FFE6FB}" type="pres">
      <dgm:prSet presAssocID="{111CF015-4E74-4C2C-AD30-66E6A06FCB20}" presName="thickLine" presStyleLbl="alignNode1" presStyleIdx="3" presStyleCnt="4"/>
      <dgm:spPr/>
    </dgm:pt>
    <dgm:pt modelId="{3FACFA6A-1161-4455-A416-0ED97F3B13EE}" type="pres">
      <dgm:prSet presAssocID="{111CF015-4E74-4C2C-AD30-66E6A06FCB20}" presName="horz1" presStyleCnt="0"/>
      <dgm:spPr/>
    </dgm:pt>
    <dgm:pt modelId="{2B65CD2A-A5B3-4551-A2BC-E0D32EB4C7C6}" type="pres">
      <dgm:prSet presAssocID="{111CF015-4E74-4C2C-AD30-66E6A06FCB20}" presName="tx1" presStyleLbl="revTx" presStyleIdx="3" presStyleCnt="4"/>
      <dgm:spPr/>
    </dgm:pt>
    <dgm:pt modelId="{7311F447-FE84-445F-99CE-4ACAF48A2414}" type="pres">
      <dgm:prSet presAssocID="{111CF015-4E74-4C2C-AD30-66E6A06FCB20}" presName="vert1" presStyleCnt="0"/>
      <dgm:spPr/>
    </dgm:pt>
  </dgm:ptLst>
  <dgm:cxnLst>
    <dgm:cxn modelId="{583C381D-2C9D-4942-B343-3D4993CF2F88}" type="presOf" srcId="{BC2DB197-A635-41B7-90EB-9D6C07342DD7}" destId="{0DE78647-7005-4CD0-8DE3-6F3F74B2EA6D}" srcOrd="0" destOrd="0" presId="urn:microsoft.com/office/officeart/2008/layout/LinedList"/>
    <dgm:cxn modelId="{B125414D-3944-4D75-8909-FC6AB2B51BD8}" type="presOf" srcId="{111CF015-4E74-4C2C-AD30-66E6A06FCB20}" destId="{2B65CD2A-A5B3-4551-A2BC-E0D32EB4C7C6}" srcOrd="0" destOrd="0" presId="urn:microsoft.com/office/officeart/2008/layout/LinedList"/>
    <dgm:cxn modelId="{C316E953-D521-4C1D-9DCE-58389EBB0C1E}" srcId="{A9806C5B-9130-420B-8978-3F182C5EAB8B}" destId="{FA8C30AB-901D-4EAE-A958-A0F018CF2917}" srcOrd="2" destOrd="0" parTransId="{C4DF9A04-F991-4CDC-8C95-C465FC1AE1F2}" sibTransId="{98FC789B-F622-4708-8257-69B972624A30}"/>
    <dgm:cxn modelId="{2EA49299-B1E4-412F-AAE9-7D9360DAE371}" srcId="{A9806C5B-9130-420B-8978-3F182C5EAB8B}" destId="{BC2DB197-A635-41B7-90EB-9D6C07342DD7}" srcOrd="1" destOrd="0" parTransId="{5E991846-3B07-4F86-AEE0-68A5B2ADD06A}" sibTransId="{714050F0-9301-41FA-B75D-E0968B12107C}"/>
    <dgm:cxn modelId="{32A4AB9E-5A21-4212-A201-8F0F32334C4B}" type="presOf" srcId="{A9806C5B-9130-420B-8978-3F182C5EAB8B}" destId="{A2F67033-B10A-4AC7-90D6-95F0E73C0751}" srcOrd="0" destOrd="0" presId="urn:microsoft.com/office/officeart/2008/layout/LinedList"/>
    <dgm:cxn modelId="{8CFA45AC-B05F-457E-B050-1757D5A45AB3}" srcId="{A9806C5B-9130-420B-8978-3F182C5EAB8B}" destId="{4DFB4A60-F520-4141-80B9-62CA7C566758}" srcOrd="0" destOrd="0" parTransId="{51292EDE-955A-4DFA-B59E-FDAC4B95953C}" sibTransId="{78E87CB3-3759-4B6D-825A-5A161CA98716}"/>
    <dgm:cxn modelId="{60C350B9-BE6D-4A10-9D7F-5DC33046C104}" type="presOf" srcId="{FA8C30AB-901D-4EAE-A958-A0F018CF2917}" destId="{200E83E6-015E-4F4B-B28E-C841035B0DA0}" srcOrd="0" destOrd="0" presId="urn:microsoft.com/office/officeart/2008/layout/LinedList"/>
    <dgm:cxn modelId="{ADEE7CCB-C496-41F1-82A1-2A27481B54FC}" srcId="{A9806C5B-9130-420B-8978-3F182C5EAB8B}" destId="{111CF015-4E74-4C2C-AD30-66E6A06FCB20}" srcOrd="3" destOrd="0" parTransId="{EF2883D6-9D7E-4B4B-BE6D-D04F911C9977}" sibTransId="{CBEB8FAE-0855-400C-B9C9-D02E78B7B178}"/>
    <dgm:cxn modelId="{D90913F9-956B-43DB-8E16-7414150596A1}" type="presOf" srcId="{4DFB4A60-F520-4141-80B9-62CA7C566758}" destId="{5CD4C65B-6FE3-4294-9C31-F11ED44D19BC}" srcOrd="0" destOrd="0" presId="urn:microsoft.com/office/officeart/2008/layout/LinedList"/>
    <dgm:cxn modelId="{619191E1-9FAD-423C-9CDE-6C584FC992DA}" type="presParOf" srcId="{A2F67033-B10A-4AC7-90D6-95F0E73C0751}" destId="{FE3AA197-FC28-45B3-8EA7-1AD7E256F72D}" srcOrd="0" destOrd="0" presId="urn:microsoft.com/office/officeart/2008/layout/LinedList"/>
    <dgm:cxn modelId="{734C2103-7BF1-4E10-9E16-FC6A0ECDFC03}" type="presParOf" srcId="{A2F67033-B10A-4AC7-90D6-95F0E73C0751}" destId="{220F4422-B33D-4194-A754-EB0ACE47402E}" srcOrd="1" destOrd="0" presId="urn:microsoft.com/office/officeart/2008/layout/LinedList"/>
    <dgm:cxn modelId="{2F93FCFC-CBB3-410D-B839-16710698CA56}" type="presParOf" srcId="{220F4422-B33D-4194-A754-EB0ACE47402E}" destId="{5CD4C65B-6FE3-4294-9C31-F11ED44D19BC}" srcOrd="0" destOrd="0" presId="urn:microsoft.com/office/officeart/2008/layout/LinedList"/>
    <dgm:cxn modelId="{18D6D353-8933-4934-9D8A-E49A1EEDA7E1}" type="presParOf" srcId="{220F4422-B33D-4194-A754-EB0ACE47402E}" destId="{8FA19EC3-5217-415B-B72C-481C31376814}" srcOrd="1" destOrd="0" presId="urn:microsoft.com/office/officeart/2008/layout/LinedList"/>
    <dgm:cxn modelId="{EAEC2025-6447-483C-9F75-E05FFDB48346}" type="presParOf" srcId="{A2F67033-B10A-4AC7-90D6-95F0E73C0751}" destId="{5F1BFC3F-7E28-47E0-B707-7C1CEB9FB41E}" srcOrd="2" destOrd="0" presId="urn:microsoft.com/office/officeart/2008/layout/LinedList"/>
    <dgm:cxn modelId="{4E009829-3AB8-4AC7-87D4-F909F891C897}" type="presParOf" srcId="{A2F67033-B10A-4AC7-90D6-95F0E73C0751}" destId="{6378621A-0A91-4AC7-9EC2-B5BDD613F927}" srcOrd="3" destOrd="0" presId="urn:microsoft.com/office/officeart/2008/layout/LinedList"/>
    <dgm:cxn modelId="{59C88DAB-9C59-486B-915F-7536D94CF895}" type="presParOf" srcId="{6378621A-0A91-4AC7-9EC2-B5BDD613F927}" destId="{0DE78647-7005-4CD0-8DE3-6F3F74B2EA6D}" srcOrd="0" destOrd="0" presId="urn:microsoft.com/office/officeart/2008/layout/LinedList"/>
    <dgm:cxn modelId="{05092448-2345-469A-8A29-97D85B00D1D7}" type="presParOf" srcId="{6378621A-0A91-4AC7-9EC2-B5BDD613F927}" destId="{4508E813-831D-439D-BCD2-FCCCBA92776C}" srcOrd="1" destOrd="0" presId="urn:microsoft.com/office/officeart/2008/layout/LinedList"/>
    <dgm:cxn modelId="{62581A4F-DADE-418F-8EFC-2C81A16294C3}" type="presParOf" srcId="{A2F67033-B10A-4AC7-90D6-95F0E73C0751}" destId="{1C127EE6-012A-4142-A175-F10E71F04A5D}" srcOrd="4" destOrd="0" presId="urn:microsoft.com/office/officeart/2008/layout/LinedList"/>
    <dgm:cxn modelId="{269AA290-EAA6-4F65-BD4B-D2FC791CDF24}" type="presParOf" srcId="{A2F67033-B10A-4AC7-90D6-95F0E73C0751}" destId="{6E2BF45F-74F4-4DD7-8CFB-29131B6133D1}" srcOrd="5" destOrd="0" presId="urn:microsoft.com/office/officeart/2008/layout/LinedList"/>
    <dgm:cxn modelId="{DDC4B690-2F12-4989-A899-94025CB4B09F}" type="presParOf" srcId="{6E2BF45F-74F4-4DD7-8CFB-29131B6133D1}" destId="{200E83E6-015E-4F4B-B28E-C841035B0DA0}" srcOrd="0" destOrd="0" presId="urn:microsoft.com/office/officeart/2008/layout/LinedList"/>
    <dgm:cxn modelId="{A8BFD6FF-87A8-420D-94B4-7FB49C756C62}" type="presParOf" srcId="{6E2BF45F-74F4-4DD7-8CFB-29131B6133D1}" destId="{C3C4193F-77C4-4F2C-B933-5ED943764A2C}" srcOrd="1" destOrd="0" presId="urn:microsoft.com/office/officeart/2008/layout/LinedList"/>
    <dgm:cxn modelId="{D775BE47-A72D-4CDE-9A5C-CEE8E867B6D7}" type="presParOf" srcId="{A2F67033-B10A-4AC7-90D6-95F0E73C0751}" destId="{81366BDC-8DEB-4686-9EF4-795742FFE6FB}" srcOrd="6" destOrd="0" presId="urn:microsoft.com/office/officeart/2008/layout/LinedList"/>
    <dgm:cxn modelId="{EDD3A07E-FD48-452C-A835-5AD2CE2E7D6C}" type="presParOf" srcId="{A2F67033-B10A-4AC7-90D6-95F0E73C0751}" destId="{3FACFA6A-1161-4455-A416-0ED97F3B13EE}" srcOrd="7" destOrd="0" presId="urn:microsoft.com/office/officeart/2008/layout/LinedList"/>
    <dgm:cxn modelId="{DAEB5146-EA70-4B69-ACC8-18964AA9CDAB}" type="presParOf" srcId="{3FACFA6A-1161-4455-A416-0ED97F3B13EE}" destId="{2B65CD2A-A5B3-4551-A2BC-E0D32EB4C7C6}" srcOrd="0" destOrd="0" presId="urn:microsoft.com/office/officeart/2008/layout/LinedList"/>
    <dgm:cxn modelId="{B8D983B4-645C-4818-9A36-3A56EB6848EB}" type="presParOf" srcId="{3FACFA6A-1161-4455-A416-0ED97F3B13EE}" destId="{7311F447-FE84-445F-99CE-4ACAF48A241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A93DF80-E007-4402-910E-85253DD01F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D102CA5-4715-4125-A05F-62A3FA132C57}">
      <dgm:prSet phldrT="[Text]" custT="1"/>
      <dgm:spPr/>
      <dgm:t>
        <a:bodyPr/>
        <a:lstStyle/>
        <a:p>
          <a:pPr>
            <a:buFont typeface="Arial" panose="020B0604020202020204" pitchFamily="34" charset="0"/>
            <a:buChar char="•"/>
          </a:pPr>
          <a:r>
            <a:rPr lang="en-US" sz="2800" b="1" dirty="0"/>
            <a:t>Cost-sharing</a:t>
          </a:r>
          <a:r>
            <a:rPr lang="en-US" sz="3200" b="1" dirty="0"/>
            <a:t>. </a:t>
          </a:r>
        </a:p>
      </dgm:t>
    </dgm:pt>
    <dgm:pt modelId="{79B2A6DF-EDAB-47BE-BC8D-35A709A0488B}" type="parTrans" cxnId="{816C6C39-E848-4A11-A76B-2DCE20779A3C}">
      <dgm:prSet/>
      <dgm:spPr/>
      <dgm:t>
        <a:bodyPr/>
        <a:lstStyle/>
        <a:p>
          <a:endParaRPr lang="en-US" sz="3600"/>
        </a:p>
      </dgm:t>
    </dgm:pt>
    <dgm:pt modelId="{420ED6C8-F35A-4605-AF5C-DF5919A482FB}" type="sibTrans" cxnId="{816C6C39-E848-4A11-A76B-2DCE20779A3C}">
      <dgm:prSet/>
      <dgm:spPr/>
      <dgm:t>
        <a:bodyPr/>
        <a:lstStyle/>
        <a:p>
          <a:endParaRPr lang="en-US" sz="3600"/>
        </a:p>
      </dgm:t>
    </dgm:pt>
    <dgm:pt modelId="{FE30ED45-0DD5-4418-8DD0-4BB6A3806F9E}">
      <dgm:prSet custT="1"/>
      <dgm:spPr/>
      <dgm:t>
        <a:bodyPr/>
        <a:lstStyle/>
        <a:p>
          <a:r>
            <a:rPr lang="en-US" sz="2800" b="1" dirty="0"/>
            <a:t>Patient’s rights to stop services. </a:t>
          </a:r>
        </a:p>
      </dgm:t>
    </dgm:pt>
    <dgm:pt modelId="{52CBFA9D-B7DF-4173-B7E0-38E972D7CBD9}" type="parTrans" cxnId="{D6889CFC-713F-4266-9CE2-5A55DFBCF250}">
      <dgm:prSet/>
      <dgm:spPr/>
      <dgm:t>
        <a:bodyPr/>
        <a:lstStyle/>
        <a:p>
          <a:endParaRPr lang="en-US" sz="3600"/>
        </a:p>
      </dgm:t>
    </dgm:pt>
    <dgm:pt modelId="{87E66505-E99B-4846-9464-DD5E8A33D9CC}" type="sibTrans" cxnId="{D6889CFC-713F-4266-9CE2-5A55DFBCF250}">
      <dgm:prSet/>
      <dgm:spPr/>
      <dgm:t>
        <a:bodyPr/>
        <a:lstStyle/>
        <a:p>
          <a:endParaRPr lang="en-US" sz="3600"/>
        </a:p>
      </dgm:t>
    </dgm:pt>
    <dgm:pt modelId="{5E85CDB1-958E-4EC2-B4FF-D242F53A4CD0}">
      <dgm:prSet custT="1"/>
      <dgm:spPr/>
      <dgm:t>
        <a:bodyPr/>
        <a:lstStyle/>
        <a:p>
          <a:r>
            <a:rPr lang="en-US" sz="2800" b="1" dirty="0"/>
            <a:t>Must be done annually. </a:t>
          </a:r>
        </a:p>
      </dgm:t>
    </dgm:pt>
    <dgm:pt modelId="{A598DFF1-D1AB-4AB0-9F8A-FA143503B331}" type="parTrans" cxnId="{93E79EE1-F271-4ED9-9338-FD8BABFF0C0A}">
      <dgm:prSet/>
      <dgm:spPr/>
      <dgm:t>
        <a:bodyPr/>
        <a:lstStyle/>
        <a:p>
          <a:endParaRPr lang="en-US" sz="3600"/>
        </a:p>
      </dgm:t>
    </dgm:pt>
    <dgm:pt modelId="{845C0639-A794-488E-B9D4-3D051CCF5387}" type="sibTrans" cxnId="{93E79EE1-F271-4ED9-9338-FD8BABFF0C0A}">
      <dgm:prSet/>
      <dgm:spPr/>
      <dgm:t>
        <a:bodyPr/>
        <a:lstStyle/>
        <a:p>
          <a:endParaRPr lang="en-US" sz="3600"/>
        </a:p>
      </dgm:t>
    </dgm:pt>
    <dgm:pt modelId="{BBE19667-E501-49E2-A58C-27CDB85BA5F1}" type="pres">
      <dgm:prSet presAssocID="{2A93DF80-E007-4402-910E-85253DD01FDC}" presName="linear" presStyleCnt="0">
        <dgm:presLayoutVars>
          <dgm:animLvl val="lvl"/>
          <dgm:resizeHandles val="exact"/>
        </dgm:presLayoutVars>
      </dgm:prSet>
      <dgm:spPr/>
    </dgm:pt>
    <dgm:pt modelId="{BCC8A105-EC9B-4AE4-AB71-2192CDE14D56}" type="pres">
      <dgm:prSet presAssocID="{CD102CA5-4715-4125-A05F-62A3FA132C57}" presName="parentText" presStyleLbl="node1" presStyleIdx="0" presStyleCnt="3">
        <dgm:presLayoutVars>
          <dgm:chMax val="0"/>
          <dgm:bulletEnabled val="1"/>
        </dgm:presLayoutVars>
      </dgm:prSet>
      <dgm:spPr/>
    </dgm:pt>
    <dgm:pt modelId="{5A5635C2-21A4-47E2-9588-8151BE3FCF38}" type="pres">
      <dgm:prSet presAssocID="{420ED6C8-F35A-4605-AF5C-DF5919A482FB}" presName="spacer" presStyleCnt="0"/>
      <dgm:spPr/>
    </dgm:pt>
    <dgm:pt modelId="{B90F4006-8DCB-48E5-8DE6-0A10FEC27104}" type="pres">
      <dgm:prSet presAssocID="{FE30ED45-0DD5-4418-8DD0-4BB6A3806F9E}" presName="parentText" presStyleLbl="node1" presStyleIdx="1" presStyleCnt="3">
        <dgm:presLayoutVars>
          <dgm:chMax val="0"/>
          <dgm:bulletEnabled val="1"/>
        </dgm:presLayoutVars>
      </dgm:prSet>
      <dgm:spPr/>
    </dgm:pt>
    <dgm:pt modelId="{149D0AE7-63C3-4DEE-BA35-9565E19C4E9A}" type="pres">
      <dgm:prSet presAssocID="{87E66505-E99B-4846-9464-DD5E8A33D9CC}" presName="spacer" presStyleCnt="0"/>
      <dgm:spPr/>
    </dgm:pt>
    <dgm:pt modelId="{8BAB3645-7086-4877-B49E-D1E42333DCFE}" type="pres">
      <dgm:prSet presAssocID="{5E85CDB1-958E-4EC2-B4FF-D242F53A4CD0}" presName="parentText" presStyleLbl="node1" presStyleIdx="2" presStyleCnt="3">
        <dgm:presLayoutVars>
          <dgm:chMax val="0"/>
          <dgm:bulletEnabled val="1"/>
        </dgm:presLayoutVars>
      </dgm:prSet>
      <dgm:spPr/>
    </dgm:pt>
  </dgm:ptLst>
  <dgm:cxnLst>
    <dgm:cxn modelId="{48B71F09-D0A6-4709-9512-F9324D3B4B45}" type="presOf" srcId="{2A93DF80-E007-4402-910E-85253DD01FDC}" destId="{BBE19667-E501-49E2-A58C-27CDB85BA5F1}" srcOrd="0" destOrd="0" presId="urn:microsoft.com/office/officeart/2005/8/layout/vList2"/>
    <dgm:cxn modelId="{816C6C39-E848-4A11-A76B-2DCE20779A3C}" srcId="{2A93DF80-E007-4402-910E-85253DD01FDC}" destId="{CD102CA5-4715-4125-A05F-62A3FA132C57}" srcOrd="0" destOrd="0" parTransId="{79B2A6DF-EDAB-47BE-BC8D-35A709A0488B}" sibTransId="{420ED6C8-F35A-4605-AF5C-DF5919A482FB}"/>
    <dgm:cxn modelId="{3ED73854-80B9-438A-BD91-1DBD747F1626}" type="presOf" srcId="{5E85CDB1-958E-4EC2-B4FF-D242F53A4CD0}" destId="{8BAB3645-7086-4877-B49E-D1E42333DCFE}" srcOrd="0" destOrd="0" presId="urn:microsoft.com/office/officeart/2005/8/layout/vList2"/>
    <dgm:cxn modelId="{53CEDE7E-2D43-44A7-86B6-F3EB027B25A7}" type="presOf" srcId="{FE30ED45-0DD5-4418-8DD0-4BB6A3806F9E}" destId="{B90F4006-8DCB-48E5-8DE6-0A10FEC27104}" srcOrd="0" destOrd="0" presId="urn:microsoft.com/office/officeart/2005/8/layout/vList2"/>
    <dgm:cxn modelId="{85CBA4DF-23F3-4008-A5FE-6ADCAB92EA94}" type="presOf" srcId="{CD102CA5-4715-4125-A05F-62A3FA132C57}" destId="{BCC8A105-EC9B-4AE4-AB71-2192CDE14D56}" srcOrd="0" destOrd="0" presId="urn:microsoft.com/office/officeart/2005/8/layout/vList2"/>
    <dgm:cxn modelId="{93E79EE1-F271-4ED9-9338-FD8BABFF0C0A}" srcId="{2A93DF80-E007-4402-910E-85253DD01FDC}" destId="{5E85CDB1-958E-4EC2-B4FF-D242F53A4CD0}" srcOrd="2" destOrd="0" parTransId="{A598DFF1-D1AB-4AB0-9F8A-FA143503B331}" sibTransId="{845C0639-A794-488E-B9D4-3D051CCF5387}"/>
    <dgm:cxn modelId="{D6889CFC-713F-4266-9CE2-5A55DFBCF250}" srcId="{2A93DF80-E007-4402-910E-85253DD01FDC}" destId="{FE30ED45-0DD5-4418-8DD0-4BB6A3806F9E}" srcOrd="1" destOrd="0" parTransId="{52CBFA9D-B7DF-4173-B7E0-38E972D7CBD9}" sibTransId="{87E66505-E99B-4846-9464-DD5E8A33D9CC}"/>
    <dgm:cxn modelId="{611FD5A3-53A9-4435-A2D5-BB4284E80C33}" type="presParOf" srcId="{BBE19667-E501-49E2-A58C-27CDB85BA5F1}" destId="{BCC8A105-EC9B-4AE4-AB71-2192CDE14D56}" srcOrd="0" destOrd="0" presId="urn:microsoft.com/office/officeart/2005/8/layout/vList2"/>
    <dgm:cxn modelId="{4D04F7C5-1C24-4144-947E-BDE21F6BFF94}" type="presParOf" srcId="{BBE19667-E501-49E2-A58C-27CDB85BA5F1}" destId="{5A5635C2-21A4-47E2-9588-8151BE3FCF38}" srcOrd="1" destOrd="0" presId="urn:microsoft.com/office/officeart/2005/8/layout/vList2"/>
    <dgm:cxn modelId="{FD4CDAC0-3549-4C6F-8D3C-25F9E0721B26}" type="presParOf" srcId="{BBE19667-E501-49E2-A58C-27CDB85BA5F1}" destId="{B90F4006-8DCB-48E5-8DE6-0A10FEC27104}" srcOrd="2" destOrd="0" presId="urn:microsoft.com/office/officeart/2005/8/layout/vList2"/>
    <dgm:cxn modelId="{EAE290CE-D117-445A-8728-0C494F67B31E}" type="presParOf" srcId="{BBE19667-E501-49E2-A58C-27CDB85BA5F1}" destId="{149D0AE7-63C3-4DEE-BA35-9565E19C4E9A}" srcOrd="3" destOrd="0" presId="urn:microsoft.com/office/officeart/2005/8/layout/vList2"/>
    <dgm:cxn modelId="{4FF685C7-C2C3-4EE8-AFAB-086D9BE70609}" type="presParOf" srcId="{BBE19667-E501-49E2-A58C-27CDB85BA5F1}" destId="{8BAB3645-7086-4877-B49E-D1E42333DCF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010CCFA-BDDC-4E21-A504-FD961F6A9636}"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9340B24E-FC0A-46BE-8EE0-CEF561C96A27}">
      <dgm:prSet phldrT="[Text]" custT="1"/>
      <dgm:spPr>
        <a:solidFill>
          <a:schemeClr val="accent2">
            <a:lumMod val="60000"/>
            <a:lumOff val="40000"/>
            <a:alpha val="50000"/>
          </a:schemeClr>
        </a:solidFill>
      </dgm:spPr>
      <dgm:t>
        <a:bodyPr/>
        <a:lstStyle/>
        <a:p>
          <a:r>
            <a:rPr lang="en-US" sz="2800" b="1" dirty="0"/>
            <a:t>Care Coordination</a:t>
          </a:r>
        </a:p>
      </dgm:t>
    </dgm:pt>
    <dgm:pt modelId="{D74A5277-A9BC-475E-A896-CAE327B32D59}" type="parTrans" cxnId="{1B859273-86B7-43D0-9FF5-3D5510B620B2}">
      <dgm:prSet/>
      <dgm:spPr/>
      <dgm:t>
        <a:bodyPr/>
        <a:lstStyle/>
        <a:p>
          <a:endParaRPr lang="en-US"/>
        </a:p>
      </dgm:t>
    </dgm:pt>
    <dgm:pt modelId="{2AC1C761-D031-40E4-BC0C-33DDE5D71D11}" type="sibTrans" cxnId="{1B859273-86B7-43D0-9FF5-3D5510B620B2}">
      <dgm:prSet/>
      <dgm:spPr/>
      <dgm:t>
        <a:bodyPr/>
        <a:lstStyle/>
        <a:p>
          <a:endParaRPr lang="en-US"/>
        </a:p>
      </dgm:t>
    </dgm:pt>
    <dgm:pt modelId="{4A562D62-12D7-4734-B6B6-BECDB8B49DAD}">
      <dgm:prSet phldrT="[Text]" custT="1"/>
      <dgm:spPr/>
      <dgm:t>
        <a:bodyPr/>
        <a:lstStyle/>
        <a:p>
          <a:r>
            <a:rPr lang="en-US" sz="2800" b="1" dirty="0"/>
            <a:t>Access Facilitation</a:t>
          </a:r>
        </a:p>
      </dgm:t>
    </dgm:pt>
    <dgm:pt modelId="{AC0E9503-F9AD-4EE6-811D-F288944C06F2}" type="parTrans" cxnId="{2B2E4218-82B2-4ED8-BB12-E0E9671F0E3C}">
      <dgm:prSet/>
      <dgm:spPr/>
      <dgm:t>
        <a:bodyPr/>
        <a:lstStyle/>
        <a:p>
          <a:endParaRPr lang="en-US"/>
        </a:p>
      </dgm:t>
    </dgm:pt>
    <dgm:pt modelId="{449EB892-9792-4EA3-A39A-A2460D7ADBE7}" type="sibTrans" cxnId="{2B2E4218-82B2-4ED8-BB12-E0E9671F0E3C}">
      <dgm:prSet/>
      <dgm:spPr/>
      <dgm:t>
        <a:bodyPr/>
        <a:lstStyle/>
        <a:p>
          <a:endParaRPr lang="en-US"/>
        </a:p>
      </dgm:t>
    </dgm:pt>
    <dgm:pt modelId="{9DA4AE5F-A399-47CC-B086-AF9B17A01C6B}">
      <dgm:prSet phldrT="[Text]" custT="1"/>
      <dgm:spPr>
        <a:solidFill>
          <a:schemeClr val="accent6">
            <a:lumMod val="60000"/>
            <a:lumOff val="40000"/>
            <a:alpha val="50000"/>
          </a:schemeClr>
        </a:solidFill>
      </dgm:spPr>
      <dgm:t>
        <a:bodyPr/>
        <a:lstStyle/>
        <a:p>
          <a:r>
            <a:rPr lang="en-US" sz="2800" b="1" dirty="0"/>
            <a:t>Communication</a:t>
          </a:r>
        </a:p>
      </dgm:t>
    </dgm:pt>
    <dgm:pt modelId="{ED6D6FD7-6CFA-41BA-B34D-C34AD622617E}" type="parTrans" cxnId="{21136F76-38AA-4E69-B110-BBF40C436ED2}">
      <dgm:prSet/>
      <dgm:spPr/>
      <dgm:t>
        <a:bodyPr/>
        <a:lstStyle/>
        <a:p>
          <a:endParaRPr lang="en-US"/>
        </a:p>
      </dgm:t>
    </dgm:pt>
    <dgm:pt modelId="{A666EC6C-7F1E-4C37-BC23-ED58416B02A8}" type="sibTrans" cxnId="{21136F76-38AA-4E69-B110-BBF40C436ED2}">
      <dgm:prSet/>
      <dgm:spPr/>
      <dgm:t>
        <a:bodyPr/>
        <a:lstStyle/>
        <a:p>
          <a:endParaRPr lang="en-US"/>
        </a:p>
      </dgm:t>
    </dgm:pt>
    <dgm:pt modelId="{84C1F63C-5D59-4A2F-A9F7-D38174D2FA27}" type="pres">
      <dgm:prSet presAssocID="{0010CCFA-BDDC-4E21-A504-FD961F6A9636}" presName="Name0" presStyleCnt="0">
        <dgm:presLayoutVars>
          <dgm:dir/>
          <dgm:resizeHandles val="exact"/>
        </dgm:presLayoutVars>
      </dgm:prSet>
      <dgm:spPr/>
    </dgm:pt>
    <dgm:pt modelId="{41036FEC-132F-45A0-907E-0D9D955E7A53}" type="pres">
      <dgm:prSet presAssocID="{9340B24E-FC0A-46BE-8EE0-CEF561C96A27}" presName="Name5" presStyleLbl="vennNode1" presStyleIdx="0" presStyleCnt="3">
        <dgm:presLayoutVars>
          <dgm:bulletEnabled val="1"/>
        </dgm:presLayoutVars>
      </dgm:prSet>
      <dgm:spPr/>
    </dgm:pt>
    <dgm:pt modelId="{93AD6CCE-5621-45D9-BFF8-5A450B9DE977}" type="pres">
      <dgm:prSet presAssocID="{2AC1C761-D031-40E4-BC0C-33DDE5D71D11}" presName="space" presStyleCnt="0"/>
      <dgm:spPr/>
    </dgm:pt>
    <dgm:pt modelId="{9C69AB23-1B5C-42D5-822F-43BED335D8C1}" type="pres">
      <dgm:prSet presAssocID="{4A562D62-12D7-4734-B6B6-BECDB8B49DAD}" presName="Name5" presStyleLbl="vennNode1" presStyleIdx="1" presStyleCnt="3">
        <dgm:presLayoutVars>
          <dgm:bulletEnabled val="1"/>
        </dgm:presLayoutVars>
      </dgm:prSet>
      <dgm:spPr/>
    </dgm:pt>
    <dgm:pt modelId="{9DD1C781-2B30-4A42-BD9D-C7FEFFC56753}" type="pres">
      <dgm:prSet presAssocID="{449EB892-9792-4EA3-A39A-A2460D7ADBE7}" presName="space" presStyleCnt="0"/>
      <dgm:spPr/>
    </dgm:pt>
    <dgm:pt modelId="{8F8866C7-291A-40AF-B719-C8A7CAA7D60E}" type="pres">
      <dgm:prSet presAssocID="{9DA4AE5F-A399-47CC-B086-AF9B17A01C6B}" presName="Name5" presStyleLbl="vennNode1" presStyleIdx="2" presStyleCnt="3" custScaleX="104486">
        <dgm:presLayoutVars>
          <dgm:bulletEnabled val="1"/>
        </dgm:presLayoutVars>
      </dgm:prSet>
      <dgm:spPr/>
    </dgm:pt>
  </dgm:ptLst>
  <dgm:cxnLst>
    <dgm:cxn modelId="{2B2E4218-82B2-4ED8-BB12-E0E9671F0E3C}" srcId="{0010CCFA-BDDC-4E21-A504-FD961F6A9636}" destId="{4A562D62-12D7-4734-B6B6-BECDB8B49DAD}" srcOrd="1" destOrd="0" parTransId="{AC0E9503-F9AD-4EE6-811D-F288944C06F2}" sibTransId="{449EB892-9792-4EA3-A39A-A2460D7ADBE7}"/>
    <dgm:cxn modelId="{435AAA32-192A-4687-B01B-09BA0DEFD48F}" type="presOf" srcId="{4A562D62-12D7-4734-B6B6-BECDB8B49DAD}" destId="{9C69AB23-1B5C-42D5-822F-43BED335D8C1}" srcOrd="0" destOrd="0" presId="urn:microsoft.com/office/officeart/2005/8/layout/venn3"/>
    <dgm:cxn modelId="{9F71BE45-2AFD-4C03-897B-FDB639468BDB}" type="presOf" srcId="{9DA4AE5F-A399-47CC-B086-AF9B17A01C6B}" destId="{8F8866C7-291A-40AF-B719-C8A7CAA7D60E}" srcOrd="0" destOrd="0" presId="urn:microsoft.com/office/officeart/2005/8/layout/venn3"/>
    <dgm:cxn modelId="{1B859273-86B7-43D0-9FF5-3D5510B620B2}" srcId="{0010CCFA-BDDC-4E21-A504-FD961F6A9636}" destId="{9340B24E-FC0A-46BE-8EE0-CEF561C96A27}" srcOrd="0" destOrd="0" parTransId="{D74A5277-A9BC-475E-A896-CAE327B32D59}" sibTransId="{2AC1C761-D031-40E4-BC0C-33DDE5D71D11}"/>
    <dgm:cxn modelId="{21136F76-38AA-4E69-B110-BBF40C436ED2}" srcId="{0010CCFA-BDDC-4E21-A504-FD961F6A9636}" destId="{9DA4AE5F-A399-47CC-B086-AF9B17A01C6B}" srcOrd="2" destOrd="0" parTransId="{ED6D6FD7-6CFA-41BA-B34D-C34AD622617E}" sibTransId="{A666EC6C-7F1E-4C37-BC23-ED58416B02A8}"/>
    <dgm:cxn modelId="{191EE99D-AB7A-46D7-96E8-46DDE4C2E69D}" type="presOf" srcId="{9340B24E-FC0A-46BE-8EE0-CEF561C96A27}" destId="{41036FEC-132F-45A0-907E-0D9D955E7A53}" srcOrd="0" destOrd="0" presId="urn:microsoft.com/office/officeart/2005/8/layout/venn3"/>
    <dgm:cxn modelId="{FB29E9F4-A448-47E2-BDBE-0CFE3E179E9B}" type="presOf" srcId="{0010CCFA-BDDC-4E21-A504-FD961F6A9636}" destId="{84C1F63C-5D59-4A2F-A9F7-D38174D2FA27}" srcOrd="0" destOrd="0" presId="urn:microsoft.com/office/officeart/2005/8/layout/venn3"/>
    <dgm:cxn modelId="{A422F801-6EE8-4DE0-B26A-5B3A61284192}" type="presParOf" srcId="{84C1F63C-5D59-4A2F-A9F7-D38174D2FA27}" destId="{41036FEC-132F-45A0-907E-0D9D955E7A53}" srcOrd="0" destOrd="0" presId="urn:microsoft.com/office/officeart/2005/8/layout/venn3"/>
    <dgm:cxn modelId="{2559F179-669B-4F62-9D72-025AA6B65BEB}" type="presParOf" srcId="{84C1F63C-5D59-4A2F-A9F7-D38174D2FA27}" destId="{93AD6CCE-5621-45D9-BFF8-5A450B9DE977}" srcOrd="1" destOrd="0" presId="urn:microsoft.com/office/officeart/2005/8/layout/venn3"/>
    <dgm:cxn modelId="{DECE78E2-4F3F-4C92-A1B7-FFBDE813EFEE}" type="presParOf" srcId="{84C1F63C-5D59-4A2F-A9F7-D38174D2FA27}" destId="{9C69AB23-1B5C-42D5-822F-43BED335D8C1}" srcOrd="2" destOrd="0" presId="urn:microsoft.com/office/officeart/2005/8/layout/venn3"/>
    <dgm:cxn modelId="{482D8060-E703-4642-A7E4-488947E5CF0F}" type="presParOf" srcId="{84C1F63C-5D59-4A2F-A9F7-D38174D2FA27}" destId="{9DD1C781-2B30-4A42-BD9D-C7FEFFC56753}" srcOrd="3" destOrd="0" presId="urn:microsoft.com/office/officeart/2005/8/layout/venn3"/>
    <dgm:cxn modelId="{A7CD2919-2604-4FEB-8AAB-0E8AF99BF6EE}" type="presParOf" srcId="{84C1F63C-5D59-4A2F-A9F7-D38174D2FA27}" destId="{8F8866C7-291A-40AF-B719-C8A7CAA7D60E}"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2B6ED0-2514-4DA9-88C0-E7990181C83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FCBCE604-BF0C-4109-A95C-32DBB691D3F8}">
      <dgm:prSet/>
      <dgm:spPr/>
      <dgm:t>
        <a:bodyPr/>
        <a:lstStyle/>
        <a:p>
          <a:r>
            <a:rPr lang="en-US" b="1" dirty="0"/>
            <a:t>Improve care coordination. </a:t>
          </a:r>
        </a:p>
      </dgm:t>
    </dgm:pt>
    <dgm:pt modelId="{8ACC9E5F-7403-4429-9780-1A6873271437}" type="parTrans" cxnId="{5A376C1A-DF1B-4D9E-BC60-E41BB6EE1498}">
      <dgm:prSet/>
      <dgm:spPr/>
      <dgm:t>
        <a:bodyPr/>
        <a:lstStyle/>
        <a:p>
          <a:endParaRPr lang="en-US"/>
        </a:p>
      </dgm:t>
    </dgm:pt>
    <dgm:pt modelId="{A6DA6B93-6198-477B-BEED-B136A3414A58}" type="sibTrans" cxnId="{5A376C1A-DF1B-4D9E-BC60-E41BB6EE1498}">
      <dgm:prSet/>
      <dgm:spPr/>
      <dgm:t>
        <a:bodyPr/>
        <a:lstStyle/>
        <a:p>
          <a:endParaRPr lang="en-US"/>
        </a:p>
      </dgm:t>
    </dgm:pt>
    <dgm:pt modelId="{B7654B6F-E2CE-44F3-93F3-46C588C5D3E1}">
      <dgm:prSet/>
      <dgm:spPr/>
      <dgm:t>
        <a:bodyPr/>
        <a:lstStyle/>
        <a:p>
          <a:r>
            <a:rPr lang="en-US" b="1" dirty="0"/>
            <a:t>Reduce hospital admissions or services. </a:t>
          </a:r>
        </a:p>
      </dgm:t>
    </dgm:pt>
    <dgm:pt modelId="{6666D3D6-8FA9-4AF2-A2A1-763A5DAC87E9}" type="parTrans" cxnId="{4B055B14-F613-467B-AA07-989515621422}">
      <dgm:prSet/>
      <dgm:spPr/>
      <dgm:t>
        <a:bodyPr/>
        <a:lstStyle/>
        <a:p>
          <a:endParaRPr lang="en-US"/>
        </a:p>
      </dgm:t>
    </dgm:pt>
    <dgm:pt modelId="{3BB98341-1539-4D33-A44F-C21BEC12936B}" type="sibTrans" cxnId="{4B055B14-F613-467B-AA07-989515621422}">
      <dgm:prSet/>
      <dgm:spPr/>
      <dgm:t>
        <a:bodyPr/>
        <a:lstStyle/>
        <a:p>
          <a:endParaRPr lang="en-US"/>
        </a:p>
      </dgm:t>
    </dgm:pt>
    <dgm:pt modelId="{C4DFD2DE-2766-498D-8680-5B812FDBFD0D}">
      <dgm:prSet/>
      <dgm:spPr/>
      <dgm:t>
        <a:bodyPr/>
        <a:lstStyle/>
        <a:p>
          <a:r>
            <a:rPr lang="en-US" b="1" dirty="0"/>
            <a:t>Engaging patients and caregivers. </a:t>
          </a:r>
        </a:p>
      </dgm:t>
    </dgm:pt>
    <dgm:pt modelId="{9805A224-1A9D-41ED-8991-25F01F01CC52}" type="parTrans" cxnId="{E47BFA52-7DD7-4CB1-925C-BE522AA065F2}">
      <dgm:prSet/>
      <dgm:spPr/>
      <dgm:t>
        <a:bodyPr/>
        <a:lstStyle/>
        <a:p>
          <a:endParaRPr lang="en-US"/>
        </a:p>
      </dgm:t>
    </dgm:pt>
    <dgm:pt modelId="{C4A4D354-0F98-42B2-9A1A-82872975193C}" type="sibTrans" cxnId="{E47BFA52-7DD7-4CB1-925C-BE522AA065F2}">
      <dgm:prSet/>
      <dgm:spPr/>
      <dgm:t>
        <a:bodyPr/>
        <a:lstStyle/>
        <a:p>
          <a:endParaRPr lang="en-US"/>
        </a:p>
      </dgm:t>
    </dgm:pt>
    <dgm:pt modelId="{4BC1C33D-20C7-4397-906C-6559073773C2}" type="pres">
      <dgm:prSet presAssocID="{9A2B6ED0-2514-4DA9-88C0-E7990181C830}" presName="root" presStyleCnt="0">
        <dgm:presLayoutVars>
          <dgm:dir/>
          <dgm:resizeHandles val="exact"/>
        </dgm:presLayoutVars>
      </dgm:prSet>
      <dgm:spPr/>
    </dgm:pt>
    <dgm:pt modelId="{97E3414B-4EB1-4F4B-979E-5733907A2CAF}" type="pres">
      <dgm:prSet presAssocID="{FCBCE604-BF0C-4109-A95C-32DBB691D3F8}" presName="compNode" presStyleCnt="0"/>
      <dgm:spPr/>
    </dgm:pt>
    <dgm:pt modelId="{10897F78-4DC7-4E5E-B3CB-8ECA4B90B46A}" type="pres">
      <dgm:prSet presAssocID="{FCBCE604-BF0C-4109-A95C-32DBB691D3F8}" presName="bgRect" presStyleLbl="bgShp" presStyleIdx="0" presStyleCnt="3"/>
      <dgm:spPr/>
    </dgm:pt>
    <dgm:pt modelId="{6DF42772-3CEA-45B6-B695-8D3BDDF5491C}" type="pres">
      <dgm:prSet presAssocID="{FCBCE604-BF0C-4109-A95C-32DBB691D3F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lth"/>
        </a:ext>
      </dgm:extLst>
    </dgm:pt>
    <dgm:pt modelId="{F79694AC-AA2B-4BB2-AD18-D7566EB89952}" type="pres">
      <dgm:prSet presAssocID="{FCBCE604-BF0C-4109-A95C-32DBB691D3F8}" presName="spaceRect" presStyleCnt="0"/>
      <dgm:spPr/>
    </dgm:pt>
    <dgm:pt modelId="{30B58752-387F-475C-B1C8-F7DE1378F9FD}" type="pres">
      <dgm:prSet presAssocID="{FCBCE604-BF0C-4109-A95C-32DBB691D3F8}" presName="parTx" presStyleLbl="revTx" presStyleIdx="0" presStyleCnt="3">
        <dgm:presLayoutVars>
          <dgm:chMax val="0"/>
          <dgm:chPref val="0"/>
        </dgm:presLayoutVars>
      </dgm:prSet>
      <dgm:spPr/>
    </dgm:pt>
    <dgm:pt modelId="{9A110C58-B175-413C-B3EF-E0C73FF32EA7}" type="pres">
      <dgm:prSet presAssocID="{A6DA6B93-6198-477B-BEED-B136A3414A58}" presName="sibTrans" presStyleCnt="0"/>
      <dgm:spPr/>
    </dgm:pt>
    <dgm:pt modelId="{89B0A622-787E-4DE0-92B4-171A3221150A}" type="pres">
      <dgm:prSet presAssocID="{B7654B6F-E2CE-44F3-93F3-46C588C5D3E1}" presName="compNode" presStyleCnt="0"/>
      <dgm:spPr/>
    </dgm:pt>
    <dgm:pt modelId="{A6837BCC-5119-483F-BD97-E9B53204C985}" type="pres">
      <dgm:prSet presAssocID="{B7654B6F-E2CE-44F3-93F3-46C588C5D3E1}" presName="bgRect" presStyleLbl="bgShp" presStyleIdx="1" presStyleCnt="3"/>
      <dgm:spPr/>
    </dgm:pt>
    <dgm:pt modelId="{F5B74622-445B-4AA9-B5AB-F591069E6810}" type="pres">
      <dgm:prSet presAssocID="{B7654B6F-E2CE-44F3-93F3-46C588C5D3E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spital First Aid"/>
        </a:ext>
      </dgm:extLst>
    </dgm:pt>
    <dgm:pt modelId="{51F055AE-CD7B-4117-99A2-8B65CE08EDA0}" type="pres">
      <dgm:prSet presAssocID="{B7654B6F-E2CE-44F3-93F3-46C588C5D3E1}" presName="spaceRect" presStyleCnt="0"/>
      <dgm:spPr/>
    </dgm:pt>
    <dgm:pt modelId="{2FA5BB45-D207-4E8A-BA16-5C3E6E02CCE9}" type="pres">
      <dgm:prSet presAssocID="{B7654B6F-E2CE-44F3-93F3-46C588C5D3E1}" presName="parTx" presStyleLbl="revTx" presStyleIdx="1" presStyleCnt="3">
        <dgm:presLayoutVars>
          <dgm:chMax val="0"/>
          <dgm:chPref val="0"/>
        </dgm:presLayoutVars>
      </dgm:prSet>
      <dgm:spPr/>
    </dgm:pt>
    <dgm:pt modelId="{C4EB6825-FB54-4A09-B3DF-DA796720340F}" type="pres">
      <dgm:prSet presAssocID="{3BB98341-1539-4D33-A44F-C21BEC12936B}" presName="sibTrans" presStyleCnt="0"/>
      <dgm:spPr/>
    </dgm:pt>
    <dgm:pt modelId="{738997BB-C2F5-46ED-8D3B-1F05AD07C534}" type="pres">
      <dgm:prSet presAssocID="{C4DFD2DE-2766-498D-8680-5B812FDBFD0D}" presName="compNode" presStyleCnt="0"/>
      <dgm:spPr/>
    </dgm:pt>
    <dgm:pt modelId="{4B422397-341A-43E6-B541-D8E1A4134B4C}" type="pres">
      <dgm:prSet presAssocID="{C4DFD2DE-2766-498D-8680-5B812FDBFD0D}" presName="bgRect" presStyleLbl="bgShp" presStyleIdx="2" presStyleCnt="3"/>
      <dgm:spPr/>
    </dgm:pt>
    <dgm:pt modelId="{6F29073E-BE8A-4B0D-AF13-AAFFE061BDF8}" type="pres">
      <dgm:prSet presAssocID="{C4DFD2DE-2766-498D-8680-5B812FDBFD0D}"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59295337-892E-4C95-AFB9-BC5E32E3EA9C}" type="pres">
      <dgm:prSet presAssocID="{C4DFD2DE-2766-498D-8680-5B812FDBFD0D}" presName="spaceRect" presStyleCnt="0"/>
      <dgm:spPr/>
    </dgm:pt>
    <dgm:pt modelId="{D3D830F3-432A-4DB5-AAE2-61E5F96055DF}" type="pres">
      <dgm:prSet presAssocID="{C4DFD2DE-2766-498D-8680-5B812FDBFD0D}" presName="parTx" presStyleLbl="revTx" presStyleIdx="2" presStyleCnt="3">
        <dgm:presLayoutVars>
          <dgm:chMax val="0"/>
          <dgm:chPref val="0"/>
        </dgm:presLayoutVars>
      </dgm:prSet>
      <dgm:spPr/>
    </dgm:pt>
  </dgm:ptLst>
  <dgm:cxnLst>
    <dgm:cxn modelId="{4B055B14-F613-467B-AA07-989515621422}" srcId="{9A2B6ED0-2514-4DA9-88C0-E7990181C830}" destId="{B7654B6F-E2CE-44F3-93F3-46C588C5D3E1}" srcOrd="1" destOrd="0" parTransId="{6666D3D6-8FA9-4AF2-A2A1-763A5DAC87E9}" sibTransId="{3BB98341-1539-4D33-A44F-C21BEC12936B}"/>
    <dgm:cxn modelId="{5A376C1A-DF1B-4D9E-BC60-E41BB6EE1498}" srcId="{9A2B6ED0-2514-4DA9-88C0-E7990181C830}" destId="{FCBCE604-BF0C-4109-A95C-32DBB691D3F8}" srcOrd="0" destOrd="0" parTransId="{8ACC9E5F-7403-4429-9780-1A6873271437}" sibTransId="{A6DA6B93-6198-477B-BEED-B136A3414A58}"/>
    <dgm:cxn modelId="{E47BFA52-7DD7-4CB1-925C-BE522AA065F2}" srcId="{9A2B6ED0-2514-4DA9-88C0-E7990181C830}" destId="{C4DFD2DE-2766-498D-8680-5B812FDBFD0D}" srcOrd="2" destOrd="0" parTransId="{9805A224-1A9D-41ED-8991-25F01F01CC52}" sibTransId="{C4A4D354-0F98-42B2-9A1A-82872975193C}"/>
    <dgm:cxn modelId="{C4E0F65A-59F9-4089-836C-32A8137CAB88}" type="presOf" srcId="{9A2B6ED0-2514-4DA9-88C0-E7990181C830}" destId="{4BC1C33D-20C7-4397-906C-6559073773C2}" srcOrd="0" destOrd="0" presId="urn:microsoft.com/office/officeart/2018/2/layout/IconVerticalSolidList"/>
    <dgm:cxn modelId="{3A2E1998-CD6E-4143-803A-FD304EE0D1FC}" type="presOf" srcId="{C4DFD2DE-2766-498D-8680-5B812FDBFD0D}" destId="{D3D830F3-432A-4DB5-AAE2-61E5F96055DF}" srcOrd="0" destOrd="0" presId="urn:microsoft.com/office/officeart/2018/2/layout/IconVerticalSolidList"/>
    <dgm:cxn modelId="{B5CB949D-74E5-404C-8C0B-71EC3B1B2EA4}" type="presOf" srcId="{B7654B6F-E2CE-44F3-93F3-46C588C5D3E1}" destId="{2FA5BB45-D207-4E8A-BA16-5C3E6E02CCE9}" srcOrd="0" destOrd="0" presId="urn:microsoft.com/office/officeart/2018/2/layout/IconVerticalSolidList"/>
    <dgm:cxn modelId="{6DA86EE7-F61B-4394-96A7-B4D43A013152}" type="presOf" srcId="{FCBCE604-BF0C-4109-A95C-32DBB691D3F8}" destId="{30B58752-387F-475C-B1C8-F7DE1378F9FD}" srcOrd="0" destOrd="0" presId="urn:microsoft.com/office/officeart/2018/2/layout/IconVerticalSolidList"/>
    <dgm:cxn modelId="{DD71D3B6-32C2-4244-810B-C958C61AF06D}" type="presParOf" srcId="{4BC1C33D-20C7-4397-906C-6559073773C2}" destId="{97E3414B-4EB1-4F4B-979E-5733907A2CAF}" srcOrd="0" destOrd="0" presId="urn:microsoft.com/office/officeart/2018/2/layout/IconVerticalSolidList"/>
    <dgm:cxn modelId="{0E6DAC87-E381-4765-AFFD-26860EEE3418}" type="presParOf" srcId="{97E3414B-4EB1-4F4B-979E-5733907A2CAF}" destId="{10897F78-4DC7-4E5E-B3CB-8ECA4B90B46A}" srcOrd="0" destOrd="0" presId="urn:microsoft.com/office/officeart/2018/2/layout/IconVerticalSolidList"/>
    <dgm:cxn modelId="{7BD26789-10A2-4CC0-AD31-28FF848E4B0C}" type="presParOf" srcId="{97E3414B-4EB1-4F4B-979E-5733907A2CAF}" destId="{6DF42772-3CEA-45B6-B695-8D3BDDF5491C}" srcOrd="1" destOrd="0" presId="urn:microsoft.com/office/officeart/2018/2/layout/IconVerticalSolidList"/>
    <dgm:cxn modelId="{6E0284EF-775A-4B13-98D4-D7403CA9F1D3}" type="presParOf" srcId="{97E3414B-4EB1-4F4B-979E-5733907A2CAF}" destId="{F79694AC-AA2B-4BB2-AD18-D7566EB89952}" srcOrd="2" destOrd="0" presId="urn:microsoft.com/office/officeart/2018/2/layout/IconVerticalSolidList"/>
    <dgm:cxn modelId="{105886E0-C506-4F1E-8317-CBA934EA3EB8}" type="presParOf" srcId="{97E3414B-4EB1-4F4B-979E-5733907A2CAF}" destId="{30B58752-387F-475C-B1C8-F7DE1378F9FD}" srcOrd="3" destOrd="0" presId="urn:microsoft.com/office/officeart/2018/2/layout/IconVerticalSolidList"/>
    <dgm:cxn modelId="{89E5871A-E935-410E-B713-420785FFA663}" type="presParOf" srcId="{4BC1C33D-20C7-4397-906C-6559073773C2}" destId="{9A110C58-B175-413C-B3EF-E0C73FF32EA7}" srcOrd="1" destOrd="0" presId="urn:microsoft.com/office/officeart/2018/2/layout/IconVerticalSolidList"/>
    <dgm:cxn modelId="{2F205515-331D-4E50-91F0-290D094F5093}" type="presParOf" srcId="{4BC1C33D-20C7-4397-906C-6559073773C2}" destId="{89B0A622-787E-4DE0-92B4-171A3221150A}" srcOrd="2" destOrd="0" presId="urn:microsoft.com/office/officeart/2018/2/layout/IconVerticalSolidList"/>
    <dgm:cxn modelId="{DC360518-CCCE-48A7-8486-7F31A61F1E49}" type="presParOf" srcId="{89B0A622-787E-4DE0-92B4-171A3221150A}" destId="{A6837BCC-5119-483F-BD97-E9B53204C985}" srcOrd="0" destOrd="0" presId="urn:microsoft.com/office/officeart/2018/2/layout/IconVerticalSolidList"/>
    <dgm:cxn modelId="{89212556-B49B-492C-AD70-BDB84B616ADA}" type="presParOf" srcId="{89B0A622-787E-4DE0-92B4-171A3221150A}" destId="{F5B74622-445B-4AA9-B5AB-F591069E6810}" srcOrd="1" destOrd="0" presId="urn:microsoft.com/office/officeart/2018/2/layout/IconVerticalSolidList"/>
    <dgm:cxn modelId="{CB991A82-D422-4A9D-AD61-FCD5F3CA6C9C}" type="presParOf" srcId="{89B0A622-787E-4DE0-92B4-171A3221150A}" destId="{51F055AE-CD7B-4117-99A2-8B65CE08EDA0}" srcOrd="2" destOrd="0" presId="urn:microsoft.com/office/officeart/2018/2/layout/IconVerticalSolidList"/>
    <dgm:cxn modelId="{DFB85CE5-E139-485F-B154-9E1D8272C7EF}" type="presParOf" srcId="{89B0A622-787E-4DE0-92B4-171A3221150A}" destId="{2FA5BB45-D207-4E8A-BA16-5C3E6E02CCE9}" srcOrd="3" destOrd="0" presId="urn:microsoft.com/office/officeart/2018/2/layout/IconVerticalSolidList"/>
    <dgm:cxn modelId="{39571CD2-8BCA-4AEB-AF8F-0872B36B95E4}" type="presParOf" srcId="{4BC1C33D-20C7-4397-906C-6559073773C2}" destId="{C4EB6825-FB54-4A09-B3DF-DA796720340F}" srcOrd="3" destOrd="0" presId="urn:microsoft.com/office/officeart/2018/2/layout/IconVerticalSolidList"/>
    <dgm:cxn modelId="{D9535818-470D-4C19-928D-7976B0DF9FE4}" type="presParOf" srcId="{4BC1C33D-20C7-4397-906C-6559073773C2}" destId="{738997BB-C2F5-46ED-8D3B-1F05AD07C534}" srcOrd="4" destOrd="0" presId="urn:microsoft.com/office/officeart/2018/2/layout/IconVerticalSolidList"/>
    <dgm:cxn modelId="{6BF10A5F-ED13-4E43-9042-0FF4FF1445F2}" type="presParOf" srcId="{738997BB-C2F5-46ED-8D3B-1F05AD07C534}" destId="{4B422397-341A-43E6-B541-D8E1A4134B4C}" srcOrd="0" destOrd="0" presId="urn:microsoft.com/office/officeart/2018/2/layout/IconVerticalSolidList"/>
    <dgm:cxn modelId="{553ACF8A-3BAF-4CA2-8EE1-BB511F14E78A}" type="presParOf" srcId="{738997BB-C2F5-46ED-8D3B-1F05AD07C534}" destId="{6F29073E-BE8A-4B0D-AF13-AAFFE061BDF8}" srcOrd="1" destOrd="0" presId="urn:microsoft.com/office/officeart/2018/2/layout/IconVerticalSolidList"/>
    <dgm:cxn modelId="{B09FD114-1338-4207-ACEF-0514FC39E74C}" type="presParOf" srcId="{738997BB-C2F5-46ED-8D3B-1F05AD07C534}" destId="{59295337-892E-4C95-AFB9-BC5E32E3EA9C}" srcOrd="2" destOrd="0" presId="urn:microsoft.com/office/officeart/2018/2/layout/IconVerticalSolidList"/>
    <dgm:cxn modelId="{78957782-C172-4926-B40E-078054A788BE}" type="presParOf" srcId="{738997BB-C2F5-46ED-8D3B-1F05AD07C534}" destId="{D3D830F3-432A-4DB5-AAE2-61E5F96055D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A2E999-F8A8-470D-ABB9-F3D1390D087F}"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9C90B56C-0BDA-4C54-85E0-587ED03B5CE9}">
      <dgm:prSet phldrT="[Text]" custT="1"/>
      <dgm:spPr/>
      <dgm:t>
        <a:bodyPr/>
        <a:lstStyle/>
        <a:p>
          <a:r>
            <a:rPr lang="en-US" sz="2400" b="1" dirty="0"/>
            <a:t>Chronic Care Management</a:t>
          </a:r>
        </a:p>
      </dgm:t>
    </dgm:pt>
    <dgm:pt modelId="{CB0C2FFF-AC8D-4C2C-8BEB-418FB6E842A2}" type="parTrans" cxnId="{976AE96F-CBAE-4086-A303-5A14591FA47B}">
      <dgm:prSet/>
      <dgm:spPr/>
      <dgm:t>
        <a:bodyPr/>
        <a:lstStyle/>
        <a:p>
          <a:endParaRPr lang="en-US" sz="2200"/>
        </a:p>
      </dgm:t>
    </dgm:pt>
    <dgm:pt modelId="{0B875720-6607-4A58-AD03-C92C63529D7F}" type="sibTrans" cxnId="{976AE96F-CBAE-4086-A303-5A14591FA47B}">
      <dgm:prSet/>
      <dgm:spPr/>
      <dgm:t>
        <a:bodyPr/>
        <a:lstStyle/>
        <a:p>
          <a:endParaRPr lang="en-US" sz="2200"/>
        </a:p>
      </dgm:t>
    </dgm:pt>
    <dgm:pt modelId="{7AF9E6BF-34B1-4712-861B-65CC1D8C8632}">
      <dgm:prSet phldrT="[Text]" custT="1"/>
      <dgm:spPr/>
      <dgm:t>
        <a:bodyPr/>
        <a:lstStyle/>
        <a:p>
          <a:r>
            <a:rPr lang="en-US" sz="2200" dirty="0"/>
            <a:t>Two or more chronic conditions expected to last at least 12 months. </a:t>
          </a:r>
        </a:p>
      </dgm:t>
    </dgm:pt>
    <dgm:pt modelId="{70B2C32C-4B1F-401D-ABBD-BD818BB1FE22}" type="parTrans" cxnId="{9011B8FD-8BF4-4746-90A2-95DD838B9437}">
      <dgm:prSet/>
      <dgm:spPr/>
      <dgm:t>
        <a:bodyPr/>
        <a:lstStyle/>
        <a:p>
          <a:endParaRPr lang="en-US" sz="2200"/>
        </a:p>
      </dgm:t>
    </dgm:pt>
    <dgm:pt modelId="{A82B2013-1532-4C04-979E-0F9E11138F3B}" type="sibTrans" cxnId="{9011B8FD-8BF4-4746-90A2-95DD838B9437}">
      <dgm:prSet/>
      <dgm:spPr/>
      <dgm:t>
        <a:bodyPr/>
        <a:lstStyle/>
        <a:p>
          <a:endParaRPr lang="en-US" sz="2200"/>
        </a:p>
      </dgm:t>
    </dgm:pt>
    <dgm:pt modelId="{A59F633F-8C3B-476F-9DF8-4C88B1A1161D}">
      <dgm:prSet phldrT="[Text]" custT="1"/>
      <dgm:spPr/>
      <dgm:t>
        <a:bodyPr/>
        <a:lstStyle/>
        <a:p>
          <a:r>
            <a:rPr lang="en-US" sz="2400" b="1" dirty="0"/>
            <a:t>Complex Chronic Care Management</a:t>
          </a:r>
        </a:p>
      </dgm:t>
    </dgm:pt>
    <dgm:pt modelId="{8CFF5097-F414-4614-8606-14BDBF9EBDD2}" type="parTrans" cxnId="{E497746A-9421-426F-AA2F-99B64D2B1E23}">
      <dgm:prSet/>
      <dgm:spPr/>
      <dgm:t>
        <a:bodyPr/>
        <a:lstStyle/>
        <a:p>
          <a:endParaRPr lang="en-US" sz="2200"/>
        </a:p>
      </dgm:t>
    </dgm:pt>
    <dgm:pt modelId="{8D8AAE61-1301-46E0-9ABA-CBF24654F6F4}" type="sibTrans" cxnId="{E497746A-9421-426F-AA2F-99B64D2B1E23}">
      <dgm:prSet/>
      <dgm:spPr/>
      <dgm:t>
        <a:bodyPr/>
        <a:lstStyle/>
        <a:p>
          <a:endParaRPr lang="en-US" sz="2200"/>
        </a:p>
      </dgm:t>
    </dgm:pt>
    <dgm:pt modelId="{BADAE51F-652A-43CE-A2D7-F71362174DE0}">
      <dgm:prSet phldrT="[Text]" custT="1"/>
      <dgm:spPr/>
      <dgm:t>
        <a:bodyPr/>
        <a:lstStyle/>
        <a:p>
          <a:r>
            <a:rPr lang="en-US" sz="2200" dirty="0"/>
            <a:t>Two or more chronic conditions expected to last at least 12 months.</a:t>
          </a:r>
        </a:p>
      </dgm:t>
    </dgm:pt>
    <dgm:pt modelId="{C196134A-C2B1-458B-8851-37EB30FA94A9}" type="parTrans" cxnId="{6DED72C7-EA79-489B-856D-078403F8743D}">
      <dgm:prSet/>
      <dgm:spPr/>
      <dgm:t>
        <a:bodyPr/>
        <a:lstStyle/>
        <a:p>
          <a:endParaRPr lang="en-US" sz="2200"/>
        </a:p>
      </dgm:t>
    </dgm:pt>
    <dgm:pt modelId="{E948166A-A6D3-402E-A06A-E2456A664C3A}" type="sibTrans" cxnId="{6DED72C7-EA79-489B-856D-078403F8743D}">
      <dgm:prSet/>
      <dgm:spPr/>
      <dgm:t>
        <a:bodyPr/>
        <a:lstStyle/>
        <a:p>
          <a:endParaRPr lang="en-US" sz="2200"/>
        </a:p>
      </dgm:t>
    </dgm:pt>
    <dgm:pt modelId="{0BB240D1-0F36-4332-BF7C-3A36BF60CD04}">
      <dgm:prSet phldrT="[Text]" custT="1"/>
      <dgm:spPr/>
      <dgm:t>
        <a:bodyPr/>
        <a:lstStyle/>
        <a:p>
          <a:r>
            <a:rPr lang="en-US" sz="2200" dirty="0"/>
            <a:t>Moderate or high complexity medical decision making.</a:t>
          </a:r>
        </a:p>
      </dgm:t>
    </dgm:pt>
    <dgm:pt modelId="{EF0F04EE-5B2F-4404-897E-B94EF31D0B42}" type="parTrans" cxnId="{DCB4A0BB-BCB6-4D86-8955-8CFE9E7B6468}">
      <dgm:prSet/>
      <dgm:spPr/>
      <dgm:t>
        <a:bodyPr/>
        <a:lstStyle/>
        <a:p>
          <a:endParaRPr lang="en-US" sz="2200"/>
        </a:p>
      </dgm:t>
    </dgm:pt>
    <dgm:pt modelId="{9BA4B288-7638-4B63-BD64-F5F594CDCA82}" type="sibTrans" cxnId="{DCB4A0BB-BCB6-4D86-8955-8CFE9E7B6468}">
      <dgm:prSet/>
      <dgm:spPr/>
      <dgm:t>
        <a:bodyPr/>
        <a:lstStyle/>
        <a:p>
          <a:endParaRPr lang="en-US" sz="2200"/>
        </a:p>
      </dgm:t>
    </dgm:pt>
    <dgm:pt modelId="{A1B3BEA5-3E0A-40C0-85F7-CF7874FA471F}">
      <dgm:prSet phldrT="[Text]" custT="1">
        <dgm:style>
          <a:lnRef idx="2">
            <a:schemeClr val="accent1"/>
          </a:lnRef>
          <a:fillRef idx="1">
            <a:schemeClr val="lt1"/>
          </a:fillRef>
          <a:effectRef idx="0">
            <a:schemeClr val="accent1"/>
          </a:effectRef>
          <a:fontRef idx="minor">
            <a:schemeClr val="dk1"/>
          </a:fontRef>
        </dgm:style>
      </dgm:prSet>
      <dgm:spPr>
        <a:ln w="25400"/>
      </dgm:spPr>
      <dgm:t>
        <a:bodyPr/>
        <a:lstStyle/>
        <a:p>
          <a:r>
            <a:rPr lang="en-US" sz="2400" b="1" dirty="0"/>
            <a:t>Principal Care Management</a:t>
          </a:r>
        </a:p>
      </dgm:t>
    </dgm:pt>
    <dgm:pt modelId="{EAFB8FA5-9499-44A6-ACFC-F232136DEEFC}" type="parTrans" cxnId="{E1B96837-6B53-4051-B41D-CB7B227828B0}">
      <dgm:prSet/>
      <dgm:spPr/>
      <dgm:t>
        <a:bodyPr/>
        <a:lstStyle/>
        <a:p>
          <a:endParaRPr lang="en-US" sz="2200"/>
        </a:p>
      </dgm:t>
    </dgm:pt>
    <dgm:pt modelId="{16CE620C-7A83-407E-847C-4D498B873F90}" type="sibTrans" cxnId="{E1B96837-6B53-4051-B41D-CB7B227828B0}">
      <dgm:prSet/>
      <dgm:spPr/>
      <dgm:t>
        <a:bodyPr/>
        <a:lstStyle/>
        <a:p>
          <a:endParaRPr lang="en-US" sz="2200"/>
        </a:p>
      </dgm:t>
    </dgm:pt>
    <dgm:pt modelId="{7ED987F8-2935-4B62-93AE-C567D09DFEAC}">
      <dgm:prSet phldrT="[Text]" custT="1"/>
      <dgm:spPr/>
      <dgm:t>
        <a:bodyPr/>
        <a:lstStyle/>
        <a:p>
          <a:r>
            <a:rPr lang="en-US" sz="2200" dirty="0"/>
            <a:t>One high-risk, complex chronic condition expected to last at least 3 months.</a:t>
          </a:r>
        </a:p>
      </dgm:t>
    </dgm:pt>
    <dgm:pt modelId="{5346A2E3-2C7E-46AC-AD78-BF81BEA858E9}" type="parTrans" cxnId="{42239E0C-EDFA-44CE-9B8F-08ABE5C6CA82}">
      <dgm:prSet/>
      <dgm:spPr/>
      <dgm:t>
        <a:bodyPr/>
        <a:lstStyle/>
        <a:p>
          <a:endParaRPr lang="en-US" sz="2200"/>
        </a:p>
      </dgm:t>
    </dgm:pt>
    <dgm:pt modelId="{29C5F0B2-587B-4BA7-AAFA-9DB527F05CBE}" type="sibTrans" cxnId="{42239E0C-EDFA-44CE-9B8F-08ABE5C6CA82}">
      <dgm:prSet/>
      <dgm:spPr/>
      <dgm:t>
        <a:bodyPr/>
        <a:lstStyle/>
        <a:p>
          <a:endParaRPr lang="en-US" sz="2200"/>
        </a:p>
      </dgm:t>
    </dgm:pt>
    <dgm:pt modelId="{08826759-FB68-4C5E-82B9-DD55DBCA2185}">
      <dgm:prSet phldrT="[Text]" custT="1"/>
      <dgm:spPr/>
      <dgm:t>
        <a:bodyPr/>
        <a:lstStyle/>
        <a:p>
          <a:r>
            <a:rPr lang="en-US" sz="2200" dirty="0"/>
            <a:t>Complex care to comorbidities.</a:t>
          </a:r>
        </a:p>
      </dgm:t>
    </dgm:pt>
    <dgm:pt modelId="{1D0E951D-8F32-4F78-A90F-7B0C5AE2DAD3}" type="parTrans" cxnId="{3400731E-B0CC-4419-A65D-F67BC8CF1379}">
      <dgm:prSet/>
      <dgm:spPr/>
      <dgm:t>
        <a:bodyPr/>
        <a:lstStyle/>
        <a:p>
          <a:endParaRPr lang="en-US" sz="2200"/>
        </a:p>
      </dgm:t>
    </dgm:pt>
    <dgm:pt modelId="{19024034-C097-44DD-BFF8-D54930C96DE1}" type="sibTrans" cxnId="{3400731E-B0CC-4419-A65D-F67BC8CF1379}">
      <dgm:prSet/>
      <dgm:spPr/>
      <dgm:t>
        <a:bodyPr/>
        <a:lstStyle/>
        <a:p>
          <a:endParaRPr lang="en-US" sz="2200"/>
        </a:p>
      </dgm:t>
    </dgm:pt>
    <dgm:pt modelId="{BE70C286-D41D-4E1C-9DB9-41C57029CA73}" type="pres">
      <dgm:prSet presAssocID="{40A2E999-F8A8-470D-ABB9-F3D1390D087F}" presName="theList" presStyleCnt="0">
        <dgm:presLayoutVars>
          <dgm:dir/>
          <dgm:animLvl val="lvl"/>
          <dgm:resizeHandles val="exact"/>
        </dgm:presLayoutVars>
      </dgm:prSet>
      <dgm:spPr/>
    </dgm:pt>
    <dgm:pt modelId="{14A2513D-91CB-4DA0-903B-2FDD0D06E989}" type="pres">
      <dgm:prSet presAssocID="{9C90B56C-0BDA-4C54-85E0-587ED03B5CE9}" presName="compNode" presStyleCnt="0"/>
      <dgm:spPr/>
    </dgm:pt>
    <dgm:pt modelId="{02E67185-EBCF-4FED-94CE-541A8A270C11}" type="pres">
      <dgm:prSet presAssocID="{9C90B56C-0BDA-4C54-85E0-587ED03B5CE9}" presName="aNode" presStyleLbl="bgShp" presStyleIdx="0" presStyleCnt="3"/>
      <dgm:spPr/>
    </dgm:pt>
    <dgm:pt modelId="{E5A85499-C9E2-42CC-9548-56A7F2DD17E8}" type="pres">
      <dgm:prSet presAssocID="{9C90B56C-0BDA-4C54-85E0-587ED03B5CE9}" presName="textNode" presStyleLbl="bgShp" presStyleIdx="0" presStyleCnt="3"/>
      <dgm:spPr/>
    </dgm:pt>
    <dgm:pt modelId="{C1D82F64-40E1-494D-9C10-032ED1CB901D}" type="pres">
      <dgm:prSet presAssocID="{9C90B56C-0BDA-4C54-85E0-587ED03B5CE9}" presName="compChildNode" presStyleCnt="0"/>
      <dgm:spPr/>
    </dgm:pt>
    <dgm:pt modelId="{3D34E748-807A-4B34-81E5-0C6501271D8E}" type="pres">
      <dgm:prSet presAssocID="{9C90B56C-0BDA-4C54-85E0-587ED03B5CE9}" presName="theInnerList" presStyleCnt="0"/>
      <dgm:spPr/>
    </dgm:pt>
    <dgm:pt modelId="{B215952F-D64A-4C74-AE50-72ECC176BD2C}" type="pres">
      <dgm:prSet presAssocID="{7AF9E6BF-34B1-4712-861B-65CC1D8C8632}" presName="childNode" presStyleLbl="node1" presStyleIdx="0" presStyleCnt="5">
        <dgm:presLayoutVars>
          <dgm:bulletEnabled val="1"/>
        </dgm:presLayoutVars>
      </dgm:prSet>
      <dgm:spPr/>
    </dgm:pt>
    <dgm:pt modelId="{63025211-6F2F-4E22-AE94-CF06FBF2F4DB}" type="pres">
      <dgm:prSet presAssocID="{9C90B56C-0BDA-4C54-85E0-587ED03B5CE9}" presName="aSpace" presStyleCnt="0"/>
      <dgm:spPr/>
    </dgm:pt>
    <dgm:pt modelId="{40665D16-45AA-4373-9ABC-A8DBD5B0FB40}" type="pres">
      <dgm:prSet presAssocID="{A59F633F-8C3B-476F-9DF8-4C88B1A1161D}" presName="compNode" presStyleCnt="0"/>
      <dgm:spPr/>
    </dgm:pt>
    <dgm:pt modelId="{EB302CFB-63F7-49C8-B9CE-C5F78330C77A}" type="pres">
      <dgm:prSet presAssocID="{A59F633F-8C3B-476F-9DF8-4C88B1A1161D}" presName="aNode" presStyleLbl="bgShp" presStyleIdx="1" presStyleCnt="3"/>
      <dgm:spPr/>
    </dgm:pt>
    <dgm:pt modelId="{35D47D59-3885-48BB-9F8A-8DA560C7BECC}" type="pres">
      <dgm:prSet presAssocID="{A59F633F-8C3B-476F-9DF8-4C88B1A1161D}" presName="textNode" presStyleLbl="bgShp" presStyleIdx="1" presStyleCnt="3"/>
      <dgm:spPr/>
    </dgm:pt>
    <dgm:pt modelId="{7552582D-A8B4-46EA-98FA-E019B89AD194}" type="pres">
      <dgm:prSet presAssocID="{A59F633F-8C3B-476F-9DF8-4C88B1A1161D}" presName="compChildNode" presStyleCnt="0"/>
      <dgm:spPr/>
    </dgm:pt>
    <dgm:pt modelId="{D06073FD-9BC6-4CAA-9643-0CBFAFF2DEF3}" type="pres">
      <dgm:prSet presAssocID="{A59F633F-8C3B-476F-9DF8-4C88B1A1161D}" presName="theInnerList" presStyleCnt="0"/>
      <dgm:spPr/>
    </dgm:pt>
    <dgm:pt modelId="{7C100FD9-1059-4FED-819D-75B9C510F40B}" type="pres">
      <dgm:prSet presAssocID="{BADAE51F-652A-43CE-A2D7-F71362174DE0}" presName="childNode" presStyleLbl="node1" presStyleIdx="1" presStyleCnt="5">
        <dgm:presLayoutVars>
          <dgm:bulletEnabled val="1"/>
        </dgm:presLayoutVars>
      </dgm:prSet>
      <dgm:spPr/>
    </dgm:pt>
    <dgm:pt modelId="{3C5AC21C-8BBD-4149-9585-86AC47D23296}" type="pres">
      <dgm:prSet presAssocID="{BADAE51F-652A-43CE-A2D7-F71362174DE0}" presName="aSpace2" presStyleCnt="0"/>
      <dgm:spPr/>
    </dgm:pt>
    <dgm:pt modelId="{A6D02453-1714-4654-9A98-3B29BD61ACC4}" type="pres">
      <dgm:prSet presAssocID="{0BB240D1-0F36-4332-BF7C-3A36BF60CD04}" presName="childNode" presStyleLbl="node1" presStyleIdx="2" presStyleCnt="5">
        <dgm:presLayoutVars>
          <dgm:bulletEnabled val="1"/>
        </dgm:presLayoutVars>
      </dgm:prSet>
      <dgm:spPr/>
    </dgm:pt>
    <dgm:pt modelId="{0A5A5FC5-4DAF-4A28-8DD4-E5FDADE28ACD}" type="pres">
      <dgm:prSet presAssocID="{A59F633F-8C3B-476F-9DF8-4C88B1A1161D}" presName="aSpace" presStyleCnt="0"/>
      <dgm:spPr/>
    </dgm:pt>
    <dgm:pt modelId="{A9FC820C-3A3A-43A8-899D-DD2A2E5974A1}" type="pres">
      <dgm:prSet presAssocID="{A1B3BEA5-3E0A-40C0-85F7-CF7874FA471F}" presName="compNode" presStyleCnt="0"/>
      <dgm:spPr/>
    </dgm:pt>
    <dgm:pt modelId="{64DC1EE2-31C5-42AE-A31E-5461E90C93B4}" type="pres">
      <dgm:prSet presAssocID="{A1B3BEA5-3E0A-40C0-85F7-CF7874FA471F}" presName="aNode" presStyleLbl="bgShp" presStyleIdx="2" presStyleCnt="3"/>
      <dgm:spPr/>
    </dgm:pt>
    <dgm:pt modelId="{DB5994B1-57D4-4A1D-B6F5-5F11DFCDD81F}" type="pres">
      <dgm:prSet presAssocID="{A1B3BEA5-3E0A-40C0-85F7-CF7874FA471F}" presName="textNode" presStyleLbl="bgShp" presStyleIdx="2" presStyleCnt="3"/>
      <dgm:spPr/>
    </dgm:pt>
    <dgm:pt modelId="{EC022340-442E-4370-BD05-95D55E6AD1BF}" type="pres">
      <dgm:prSet presAssocID="{A1B3BEA5-3E0A-40C0-85F7-CF7874FA471F}" presName="compChildNode" presStyleCnt="0"/>
      <dgm:spPr/>
    </dgm:pt>
    <dgm:pt modelId="{91F76F83-E378-4566-926B-59EC0D7224FA}" type="pres">
      <dgm:prSet presAssocID="{A1B3BEA5-3E0A-40C0-85F7-CF7874FA471F}" presName="theInnerList" presStyleCnt="0"/>
      <dgm:spPr/>
    </dgm:pt>
    <dgm:pt modelId="{8454A277-3C09-4C94-84BA-89B32CA4E497}" type="pres">
      <dgm:prSet presAssocID="{7ED987F8-2935-4B62-93AE-C567D09DFEAC}" presName="childNode" presStyleLbl="node1" presStyleIdx="3" presStyleCnt="5" custScaleX="96809" custScaleY="129796">
        <dgm:presLayoutVars>
          <dgm:bulletEnabled val="1"/>
        </dgm:presLayoutVars>
      </dgm:prSet>
      <dgm:spPr/>
    </dgm:pt>
    <dgm:pt modelId="{A35A0A8A-F24A-407C-93A2-693DEA60734A}" type="pres">
      <dgm:prSet presAssocID="{7ED987F8-2935-4B62-93AE-C567D09DFEAC}" presName="aSpace2" presStyleCnt="0"/>
      <dgm:spPr/>
    </dgm:pt>
    <dgm:pt modelId="{5B3395BB-22BB-4369-9B5F-F1873D7F7EF4}" type="pres">
      <dgm:prSet presAssocID="{08826759-FB68-4C5E-82B9-DD55DBCA2185}" presName="childNode" presStyleLbl="node1" presStyleIdx="4" presStyleCnt="5">
        <dgm:presLayoutVars>
          <dgm:bulletEnabled val="1"/>
        </dgm:presLayoutVars>
      </dgm:prSet>
      <dgm:spPr/>
    </dgm:pt>
  </dgm:ptLst>
  <dgm:cxnLst>
    <dgm:cxn modelId="{35D9C409-850D-4DE2-8C2C-3407F36C693E}" type="presOf" srcId="{9C90B56C-0BDA-4C54-85E0-587ED03B5CE9}" destId="{E5A85499-C9E2-42CC-9548-56A7F2DD17E8}" srcOrd="1" destOrd="0" presId="urn:microsoft.com/office/officeart/2005/8/layout/lProcess2"/>
    <dgm:cxn modelId="{42239E0C-EDFA-44CE-9B8F-08ABE5C6CA82}" srcId="{A1B3BEA5-3E0A-40C0-85F7-CF7874FA471F}" destId="{7ED987F8-2935-4B62-93AE-C567D09DFEAC}" srcOrd="0" destOrd="0" parTransId="{5346A2E3-2C7E-46AC-AD78-BF81BEA858E9}" sibTransId="{29C5F0B2-587B-4BA7-AAFA-9DB527F05CBE}"/>
    <dgm:cxn modelId="{9DEC5811-9B24-4D48-B5CA-DB8B776691E4}" type="presOf" srcId="{08826759-FB68-4C5E-82B9-DD55DBCA2185}" destId="{5B3395BB-22BB-4369-9B5F-F1873D7F7EF4}" srcOrd="0" destOrd="0" presId="urn:microsoft.com/office/officeart/2005/8/layout/lProcess2"/>
    <dgm:cxn modelId="{3400731E-B0CC-4419-A65D-F67BC8CF1379}" srcId="{A1B3BEA5-3E0A-40C0-85F7-CF7874FA471F}" destId="{08826759-FB68-4C5E-82B9-DD55DBCA2185}" srcOrd="1" destOrd="0" parTransId="{1D0E951D-8F32-4F78-A90F-7B0C5AE2DAD3}" sibTransId="{19024034-C097-44DD-BFF8-D54930C96DE1}"/>
    <dgm:cxn modelId="{5805BA2C-7800-4A2B-A847-83C256F36121}" type="presOf" srcId="{40A2E999-F8A8-470D-ABB9-F3D1390D087F}" destId="{BE70C286-D41D-4E1C-9DB9-41C57029CA73}" srcOrd="0" destOrd="0" presId="urn:microsoft.com/office/officeart/2005/8/layout/lProcess2"/>
    <dgm:cxn modelId="{E1B96837-6B53-4051-B41D-CB7B227828B0}" srcId="{40A2E999-F8A8-470D-ABB9-F3D1390D087F}" destId="{A1B3BEA5-3E0A-40C0-85F7-CF7874FA471F}" srcOrd="2" destOrd="0" parTransId="{EAFB8FA5-9499-44A6-ACFC-F232136DEEFC}" sibTransId="{16CE620C-7A83-407E-847C-4D498B873F90}"/>
    <dgm:cxn modelId="{9432E560-8643-48BF-976B-827D6B05CA86}" type="presOf" srcId="{7ED987F8-2935-4B62-93AE-C567D09DFEAC}" destId="{8454A277-3C09-4C94-84BA-89B32CA4E497}" srcOrd="0" destOrd="0" presId="urn:microsoft.com/office/officeart/2005/8/layout/lProcess2"/>
    <dgm:cxn modelId="{50FAB943-924F-405F-8DD8-A2815ED4208F}" type="presOf" srcId="{A59F633F-8C3B-476F-9DF8-4C88B1A1161D}" destId="{EB302CFB-63F7-49C8-B9CE-C5F78330C77A}" srcOrd="0" destOrd="0" presId="urn:microsoft.com/office/officeart/2005/8/layout/lProcess2"/>
    <dgm:cxn modelId="{0F1A5E49-66FD-4928-8E57-34DE5560D37A}" type="presOf" srcId="{A59F633F-8C3B-476F-9DF8-4C88B1A1161D}" destId="{35D47D59-3885-48BB-9F8A-8DA560C7BECC}" srcOrd="1" destOrd="0" presId="urn:microsoft.com/office/officeart/2005/8/layout/lProcess2"/>
    <dgm:cxn modelId="{E497746A-9421-426F-AA2F-99B64D2B1E23}" srcId="{40A2E999-F8A8-470D-ABB9-F3D1390D087F}" destId="{A59F633F-8C3B-476F-9DF8-4C88B1A1161D}" srcOrd="1" destOrd="0" parTransId="{8CFF5097-F414-4614-8606-14BDBF9EBDD2}" sibTransId="{8D8AAE61-1301-46E0-9ABA-CBF24654F6F4}"/>
    <dgm:cxn modelId="{976AE96F-CBAE-4086-A303-5A14591FA47B}" srcId="{40A2E999-F8A8-470D-ABB9-F3D1390D087F}" destId="{9C90B56C-0BDA-4C54-85E0-587ED03B5CE9}" srcOrd="0" destOrd="0" parTransId="{CB0C2FFF-AC8D-4C2C-8BEB-418FB6E842A2}" sibTransId="{0B875720-6607-4A58-AD03-C92C63529D7F}"/>
    <dgm:cxn modelId="{221F5F74-E478-4A33-A7AC-AE57BB9C850C}" type="presOf" srcId="{9C90B56C-0BDA-4C54-85E0-587ED03B5CE9}" destId="{02E67185-EBCF-4FED-94CE-541A8A270C11}" srcOrd="0" destOrd="0" presId="urn:microsoft.com/office/officeart/2005/8/layout/lProcess2"/>
    <dgm:cxn modelId="{D0827554-4893-45B5-9D7D-2337732F8E09}" type="presOf" srcId="{A1B3BEA5-3E0A-40C0-85F7-CF7874FA471F}" destId="{DB5994B1-57D4-4A1D-B6F5-5F11DFCDD81F}" srcOrd="1" destOrd="0" presId="urn:microsoft.com/office/officeart/2005/8/layout/lProcess2"/>
    <dgm:cxn modelId="{DCB4A0BB-BCB6-4D86-8955-8CFE9E7B6468}" srcId="{A59F633F-8C3B-476F-9DF8-4C88B1A1161D}" destId="{0BB240D1-0F36-4332-BF7C-3A36BF60CD04}" srcOrd="1" destOrd="0" parTransId="{EF0F04EE-5B2F-4404-897E-B94EF31D0B42}" sibTransId="{9BA4B288-7638-4B63-BD64-F5F594CDCA82}"/>
    <dgm:cxn modelId="{BDAA14BC-D54D-4295-A3A9-308050A13811}" type="presOf" srcId="{BADAE51F-652A-43CE-A2D7-F71362174DE0}" destId="{7C100FD9-1059-4FED-819D-75B9C510F40B}" srcOrd="0" destOrd="0" presId="urn:microsoft.com/office/officeart/2005/8/layout/lProcess2"/>
    <dgm:cxn modelId="{91F27EBC-2047-469E-A9CC-72600DAC7358}" type="presOf" srcId="{0BB240D1-0F36-4332-BF7C-3A36BF60CD04}" destId="{A6D02453-1714-4654-9A98-3B29BD61ACC4}" srcOrd="0" destOrd="0" presId="urn:microsoft.com/office/officeart/2005/8/layout/lProcess2"/>
    <dgm:cxn modelId="{097B5FC4-C115-4A9B-8B62-4CD361B0ACF5}" type="presOf" srcId="{7AF9E6BF-34B1-4712-861B-65CC1D8C8632}" destId="{B215952F-D64A-4C74-AE50-72ECC176BD2C}" srcOrd="0" destOrd="0" presId="urn:microsoft.com/office/officeart/2005/8/layout/lProcess2"/>
    <dgm:cxn modelId="{6DED72C7-EA79-489B-856D-078403F8743D}" srcId="{A59F633F-8C3B-476F-9DF8-4C88B1A1161D}" destId="{BADAE51F-652A-43CE-A2D7-F71362174DE0}" srcOrd="0" destOrd="0" parTransId="{C196134A-C2B1-458B-8851-37EB30FA94A9}" sibTransId="{E948166A-A6D3-402E-A06A-E2456A664C3A}"/>
    <dgm:cxn modelId="{4AB3BFCD-6545-49E7-92E1-0489DD028776}" type="presOf" srcId="{A1B3BEA5-3E0A-40C0-85F7-CF7874FA471F}" destId="{64DC1EE2-31C5-42AE-A31E-5461E90C93B4}" srcOrd="0" destOrd="0" presId="urn:microsoft.com/office/officeart/2005/8/layout/lProcess2"/>
    <dgm:cxn modelId="{9011B8FD-8BF4-4746-90A2-95DD838B9437}" srcId="{9C90B56C-0BDA-4C54-85E0-587ED03B5CE9}" destId="{7AF9E6BF-34B1-4712-861B-65CC1D8C8632}" srcOrd="0" destOrd="0" parTransId="{70B2C32C-4B1F-401D-ABBD-BD818BB1FE22}" sibTransId="{A82B2013-1532-4C04-979E-0F9E11138F3B}"/>
    <dgm:cxn modelId="{929BE5C3-5483-46A6-A252-339F2CA663DB}" type="presParOf" srcId="{BE70C286-D41D-4E1C-9DB9-41C57029CA73}" destId="{14A2513D-91CB-4DA0-903B-2FDD0D06E989}" srcOrd="0" destOrd="0" presId="urn:microsoft.com/office/officeart/2005/8/layout/lProcess2"/>
    <dgm:cxn modelId="{2194E1D7-951D-4B82-A4D3-CE814D0BBC61}" type="presParOf" srcId="{14A2513D-91CB-4DA0-903B-2FDD0D06E989}" destId="{02E67185-EBCF-4FED-94CE-541A8A270C11}" srcOrd="0" destOrd="0" presId="urn:microsoft.com/office/officeart/2005/8/layout/lProcess2"/>
    <dgm:cxn modelId="{0954DEFE-AB60-434E-BF72-F47C576996D3}" type="presParOf" srcId="{14A2513D-91CB-4DA0-903B-2FDD0D06E989}" destId="{E5A85499-C9E2-42CC-9548-56A7F2DD17E8}" srcOrd="1" destOrd="0" presId="urn:microsoft.com/office/officeart/2005/8/layout/lProcess2"/>
    <dgm:cxn modelId="{5BC1ADE1-5DE3-49AE-8965-774D2C8CE6F2}" type="presParOf" srcId="{14A2513D-91CB-4DA0-903B-2FDD0D06E989}" destId="{C1D82F64-40E1-494D-9C10-032ED1CB901D}" srcOrd="2" destOrd="0" presId="urn:microsoft.com/office/officeart/2005/8/layout/lProcess2"/>
    <dgm:cxn modelId="{A5B82989-55FD-4B0A-9CF9-28D009126942}" type="presParOf" srcId="{C1D82F64-40E1-494D-9C10-032ED1CB901D}" destId="{3D34E748-807A-4B34-81E5-0C6501271D8E}" srcOrd="0" destOrd="0" presId="urn:microsoft.com/office/officeart/2005/8/layout/lProcess2"/>
    <dgm:cxn modelId="{CB9D7C10-37E7-413C-9B33-CC767B7FC48F}" type="presParOf" srcId="{3D34E748-807A-4B34-81E5-0C6501271D8E}" destId="{B215952F-D64A-4C74-AE50-72ECC176BD2C}" srcOrd="0" destOrd="0" presId="urn:microsoft.com/office/officeart/2005/8/layout/lProcess2"/>
    <dgm:cxn modelId="{A69D5E16-6B11-4D1E-B954-42211532FEC7}" type="presParOf" srcId="{BE70C286-D41D-4E1C-9DB9-41C57029CA73}" destId="{63025211-6F2F-4E22-AE94-CF06FBF2F4DB}" srcOrd="1" destOrd="0" presId="urn:microsoft.com/office/officeart/2005/8/layout/lProcess2"/>
    <dgm:cxn modelId="{94AC4533-A355-45E4-850C-AB36D31ADC4D}" type="presParOf" srcId="{BE70C286-D41D-4E1C-9DB9-41C57029CA73}" destId="{40665D16-45AA-4373-9ABC-A8DBD5B0FB40}" srcOrd="2" destOrd="0" presId="urn:microsoft.com/office/officeart/2005/8/layout/lProcess2"/>
    <dgm:cxn modelId="{2444F2D3-EBBA-4B82-AD3C-9E5726A3459C}" type="presParOf" srcId="{40665D16-45AA-4373-9ABC-A8DBD5B0FB40}" destId="{EB302CFB-63F7-49C8-B9CE-C5F78330C77A}" srcOrd="0" destOrd="0" presId="urn:microsoft.com/office/officeart/2005/8/layout/lProcess2"/>
    <dgm:cxn modelId="{667548CE-0C40-4B74-92BA-30553DC4432A}" type="presParOf" srcId="{40665D16-45AA-4373-9ABC-A8DBD5B0FB40}" destId="{35D47D59-3885-48BB-9F8A-8DA560C7BECC}" srcOrd="1" destOrd="0" presId="urn:microsoft.com/office/officeart/2005/8/layout/lProcess2"/>
    <dgm:cxn modelId="{B6262AC0-4167-4F30-AB91-6AE540E0A951}" type="presParOf" srcId="{40665D16-45AA-4373-9ABC-A8DBD5B0FB40}" destId="{7552582D-A8B4-46EA-98FA-E019B89AD194}" srcOrd="2" destOrd="0" presId="urn:microsoft.com/office/officeart/2005/8/layout/lProcess2"/>
    <dgm:cxn modelId="{87D7437C-6167-4115-91F5-51CE8DE19C85}" type="presParOf" srcId="{7552582D-A8B4-46EA-98FA-E019B89AD194}" destId="{D06073FD-9BC6-4CAA-9643-0CBFAFF2DEF3}" srcOrd="0" destOrd="0" presId="urn:microsoft.com/office/officeart/2005/8/layout/lProcess2"/>
    <dgm:cxn modelId="{45805ACB-BD7C-498D-9600-859666C48A40}" type="presParOf" srcId="{D06073FD-9BC6-4CAA-9643-0CBFAFF2DEF3}" destId="{7C100FD9-1059-4FED-819D-75B9C510F40B}" srcOrd="0" destOrd="0" presId="urn:microsoft.com/office/officeart/2005/8/layout/lProcess2"/>
    <dgm:cxn modelId="{8BE877D2-FF70-4BC4-8025-DF4ECA820A36}" type="presParOf" srcId="{D06073FD-9BC6-4CAA-9643-0CBFAFF2DEF3}" destId="{3C5AC21C-8BBD-4149-9585-86AC47D23296}" srcOrd="1" destOrd="0" presId="urn:microsoft.com/office/officeart/2005/8/layout/lProcess2"/>
    <dgm:cxn modelId="{99B94E0B-633C-4A39-B90E-B0AC9DE23514}" type="presParOf" srcId="{D06073FD-9BC6-4CAA-9643-0CBFAFF2DEF3}" destId="{A6D02453-1714-4654-9A98-3B29BD61ACC4}" srcOrd="2" destOrd="0" presId="urn:microsoft.com/office/officeart/2005/8/layout/lProcess2"/>
    <dgm:cxn modelId="{1B6AE256-9F7E-44C0-AB98-65EE8945D0D6}" type="presParOf" srcId="{BE70C286-D41D-4E1C-9DB9-41C57029CA73}" destId="{0A5A5FC5-4DAF-4A28-8DD4-E5FDADE28ACD}" srcOrd="3" destOrd="0" presId="urn:microsoft.com/office/officeart/2005/8/layout/lProcess2"/>
    <dgm:cxn modelId="{BE2D011A-3B70-4130-8DD0-6D2F4983C4BC}" type="presParOf" srcId="{BE70C286-D41D-4E1C-9DB9-41C57029CA73}" destId="{A9FC820C-3A3A-43A8-899D-DD2A2E5974A1}" srcOrd="4" destOrd="0" presId="urn:microsoft.com/office/officeart/2005/8/layout/lProcess2"/>
    <dgm:cxn modelId="{8BDBD99D-7C9F-4797-92F2-4DF44C4E84F9}" type="presParOf" srcId="{A9FC820C-3A3A-43A8-899D-DD2A2E5974A1}" destId="{64DC1EE2-31C5-42AE-A31E-5461E90C93B4}" srcOrd="0" destOrd="0" presId="urn:microsoft.com/office/officeart/2005/8/layout/lProcess2"/>
    <dgm:cxn modelId="{3074B537-C366-47AB-BA54-0376011409C0}" type="presParOf" srcId="{A9FC820C-3A3A-43A8-899D-DD2A2E5974A1}" destId="{DB5994B1-57D4-4A1D-B6F5-5F11DFCDD81F}" srcOrd="1" destOrd="0" presId="urn:microsoft.com/office/officeart/2005/8/layout/lProcess2"/>
    <dgm:cxn modelId="{F449027D-6EA5-4AC9-8359-1A8C6DD7DFF3}" type="presParOf" srcId="{A9FC820C-3A3A-43A8-899D-DD2A2E5974A1}" destId="{EC022340-442E-4370-BD05-95D55E6AD1BF}" srcOrd="2" destOrd="0" presId="urn:microsoft.com/office/officeart/2005/8/layout/lProcess2"/>
    <dgm:cxn modelId="{191DE1D1-39C0-486E-8902-0C103934BA34}" type="presParOf" srcId="{EC022340-442E-4370-BD05-95D55E6AD1BF}" destId="{91F76F83-E378-4566-926B-59EC0D7224FA}" srcOrd="0" destOrd="0" presId="urn:microsoft.com/office/officeart/2005/8/layout/lProcess2"/>
    <dgm:cxn modelId="{B7302D36-9D40-4B9D-B17B-208E6A701D23}" type="presParOf" srcId="{91F76F83-E378-4566-926B-59EC0D7224FA}" destId="{8454A277-3C09-4C94-84BA-89B32CA4E497}" srcOrd="0" destOrd="0" presId="urn:microsoft.com/office/officeart/2005/8/layout/lProcess2"/>
    <dgm:cxn modelId="{C3A4E77E-C6D9-41F3-A7B8-0BB4ACD93901}" type="presParOf" srcId="{91F76F83-E378-4566-926B-59EC0D7224FA}" destId="{A35A0A8A-F24A-407C-93A2-693DEA60734A}" srcOrd="1" destOrd="0" presId="urn:microsoft.com/office/officeart/2005/8/layout/lProcess2"/>
    <dgm:cxn modelId="{AB46E2E5-6A52-4F35-A46B-1CB5AF363B11}" type="presParOf" srcId="{91F76F83-E378-4566-926B-59EC0D7224FA}" destId="{5B3395BB-22BB-4369-9B5F-F1873D7F7EF4}"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7C631A-4A91-464D-9CAE-F4FDCDC858D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693E69F-1386-4106-B665-3B3198CED5DD}">
      <dgm:prSet phldrT="[Text]" custT="1"/>
      <dgm:spPr/>
      <dgm:t>
        <a:bodyPr/>
        <a:lstStyle/>
        <a:p>
          <a:r>
            <a:rPr lang="en-US" sz="2400" b="1" dirty="0"/>
            <a:t>Practice Requirements</a:t>
          </a:r>
        </a:p>
      </dgm:t>
    </dgm:pt>
    <dgm:pt modelId="{259EBF1F-62F9-44E5-B3CA-C4D5CFC95157}" type="parTrans" cxnId="{0359FC7D-FCBC-4C03-B35F-4F25A197D68A}">
      <dgm:prSet/>
      <dgm:spPr/>
      <dgm:t>
        <a:bodyPr/>
        <a:lstStyle/>
        <a:p>
          <a:endParaRPr lang="en-US"/>
        </a:p>
      </dgm:t>
    </dgm:pt>
    <dgm:pt modelId="{6227CA14-3C4F-4796-B8F2-6138076294AA}" type="sibTrans" cxnId="{0359FC7D-FCBC-4C03-B35F-4F25A197D68A}">
      <dgm:prSet/>
      <dgm:spPr/>
      <dgm:t>
        <a:bodyPr/>
        <a:lstStyle/>
        <a:p>
          <a:endParaRPr lang="en-US"/>
        </a:p>
      </dgm:t>
    </dgm:pt>
    <dgm:pt modelId="{145D473B-3BED-44A2-87EB-54417834F546}">
      <dgm:prSet phldrT="[Text]" custT="1"/>
      <dgm:spPr/>
      <dgm:t>
        <a:bodyPr/>
        <a:lstStyle/>
        <a:p>
          <a:pPr>
            <a:buFont typeface="Wingdings" panose="05000000000000000000" pitchFamily="2" charset="2"/>
            <a:buChar char="§"/>
          </a:pPr>
          <a:r>
            <a:rPr lang="en-US" sz="2200" dirty="0"/>
            <a:t>24/7 access to physicians/QHP or clinical staff</a:t>
          </a:r>
        </a:p>
      </dgm:t>
    </dgm:pt>
    <dgm:pt modelId="{4B9BF486-4DC4-498C-AB79-2C5009231CB1}" type="parTrans" cxnId="{30AC4DD6-EF3A-4045-AC30-1E9BE96B843E}">
      <dgm:prSet/>
      <dgm:spPr/>
      <dgm:t>
        <a:bodyPr/>
        <a:lstStyle/>
        <a:p>
          <a:endParaRPr lang="en-US"/>
        </a:p>
      </dgm:t>
    </dgm:pt>
    <dgm:pt modelId="{90B611E7-672C-4B1D-815C-5105FDDC70CE}" type="sibTrans" cxnId="{30AC4DD6-EF3A-4045-AC30-1E9BE96B843E}">
      <dgm:prSet/>
      <dgm:spPr/>
      <dgm:t>
        <a:bodyPr/>
        <a:lstStyle/>
        <a:p>
          <a:endParaRPr lang="en-US"/>
        </a:p>
      </dgm:t>
    </dgm:pt>
    <dgm:pt modelId="{F691AEE5-D6AD-4EA0-B379-CDD13E66A66F}">
      <dgm:prSet phldrT="[Text]" custT="1"/>
      <dgm:spPr/>
      <dgm:t>
        <a:bodyPr/>
        <a:lstStyle/>
        <a:p>
          <a:r>
            <a:rPr lang="en-US" sz="2400" b="1" dirty="0"/>
            <a:t>Required Actions</a:t>
          </a:r>
        </a:p>
      </dgm:t>
    </dgm:pt>
    <dgm:pt modelId="{73605381-D3EF-47CB-81A7-48581F147ECA}" type="parTrans" cxnId="{DF2C92EF-6431-4155-9235-5F105BD7EFF0}">
      <dgm:prSet/>
      <dgm:spPr/>
      <dgm:t>
        <a:bodyPr/>
        <a:lstStyle/>
        <a:p>
          <a:endParaRPr lang="en-US"/>
        </a:p>
      </dgm:t>
    </dgm:pt>
    <dgm:pt modelId="{9B28900F-A067-4CD7-A50C-62096515FB63}" type="sibTrans" cxnId="{DF2C92EF-6431-4155-9235-5F105BD7EFF0}">
      <dgm:prSet/>
      <dgm:spPr/>
      <dgm:t>
        <a:bodyPr/>
        <a:lstStyle/>
        <a:p>
          <a:endParaRPr lang="en-US"/>
        </a:p>
      </dgm:t>
    </dgm:pt>
    <dgm:pt modelId="{7408FC09-73BF-4413-9881-7B89EF7DA809}">
      <dgm:prSet phldrT="[Text]" custT="1"/>
      <dgm:spPr/>
      <dgm:t>
        <a:bodyPr/>
        <a:lstStyle/>
        <a:p>
          <a:pPr>
            <a:buFont typeface="Wingdings" panose="05000000000000000000" pitchFamily="2" charset="2"/>
            <a:buChar char="§"/>
          </a:pPr>
          <a:r>
            <a:rPr lang="en-US" sz="2200" dirty="0"/>
            <a:t>Obtaining patient consent</a:t>
          </a:r>
        </a:p>
      </dgm:t>
    </dgm:pt>
    <dgm:pt modelId="{B01F2577-1BAD-4495-9CE2-249158DA90DB}" type="parTrans" cxnId="{AA41CF44-A8CB-47F3-BA91-B9E5220417FB}">
      <dgm:prSet/>
      <dgm:spPr/>
      <dgm:t>
        <a:bodyPr/>
        <a:lstStyle/>
        <a:p>
          <a:endParaRPr lang="en-US"/>
        </a:p>
      </dgm:t>
    </dgm:pt>
    <dgm:pt modelId="{9036DE98-B1FE-4768-9925-02086AD3A652}" type="sibTrans" cxnId="{AA41CF44-A8CB-47F3-BA91-B9E5220417FB}">
      <dgm:prSet/>
      <dgm:spPr/>
      <dgm:t>
        <a:bodyPr/>
        <a:lstStyle/>
        <a:p>
          <a:endParaRPr lang="en-US"/>
        </a:p>
      </dgm:t>
    </dgm:pt>
    <dgm:pt modelId="{1D5C4157-4AC0-47FC-9077-857AE4B0280A}">
      <dgm:prSet custT="1"/>
      <dgm:spPr/>
      <dgm:t>
        <a:bodyPr/>
        <a:lstStyle/>
        <a:p>
          <a:pPr>
            <a:buFont typeface="Wingdings" panose="05000000000000000000" pitchFamily="2" charset="2"/>
            <a:buChar char="§"/>
          </a:pPr>
          <a:r>
            <a:rPr lang="en-US" sz="2200" dirty="0"/>
            <a:t>Timely access and management for follow-ups</a:t>
          </a:r>
        </a:p>
      </dgm:t>
    </dgm:pt>
    <dgm:pt modelId="{8584C43A-5774-415C-B006-CB897B8ED28D}" type="parTrans" cxnId="{F04632A4-C6B5-45C5-A468-AE200CCCE634}">
      <dgm:prSet/>
      <dgm:spPr/>
      <dgm:t>
        <a:bodyPr/>
        <a:lstStyle/>
        <a:p>
          <a:endParaRPr lang="en-US"/>
        </a:p>
      </dgm:t>
    </dgm:pt>
    <dgm:pt modelId="{421ADB7C-F46C-4B38-9721-56BB79636ED7}" type="sibTrans" cxnId="{F04632A4-C6B5-45C5-A468-AE200CCCE634}">
      <dgm:prSet/>
      <dgm:spPr/>
      <dgm:t>
        <a:bodyPr/>
        <a:lstStyle/>
        <a:p>
          <a:endParaRPr lang="en-US"/>
        </a:p>
      </dgm:t>
    </dgm:pt>
    <dgm:pt modelId="{02A2B8B1-93F5-460D-8DEF-5DE1E4748F0A}">
      <dgm:prSet custT="1"/>
      <dgm:spPr/>
      <dgm:t>
        <a:bodyPr/>
        <a:lstStyle/>
        <a:p>
          <a:pPr>
            <a:buFont typeface="Wingdings" panose="05000000000000000000" pitchFamily="2" charset="2"/>
            <a:buChar char="§"/>
          </a:pPr>
          <a:r>
            <a:rPr lang="en-US" sz="2200" dirty="0"/>
            <a:t>Timely access to information through an EHR</a:t>
          </a:r>
        </a:p>
      </dgm:t>
    </dgm:pt>
    <dgm:pt modelId="{B78A18A6-7AB9-417C-B344-BD92003754D4}" type="parTrans" cxnId="{C86AD94A-DA47-45C2-9128-5D8B0B8006F4}">
      <dgm:prSet/>
      <dgm:spPr/>
      <dgm:t>
        <a:bodyPr/>
        <a:lstStyle/>
        <a:p>
          <a:endParaRPr lang="en-US"/>
        </a:p>
      </dgm:t>
    </dgm:pt>
    <dgm:pt modelId="{811EEED1-6F89-494C-BDAF-F43A4B3E2BF7}" type="sibTrans" cxnId="{C86AD94A-DA47-45C2-9128-5D8B0B8006F4}">
      <dgm:prSet/>
      <dgm:spPr/>
      <dgm:t>
        <a:bodyPr/>
        <a:lstStyle/>
        <a:p>
          <a:endParaRPr lang="en-US"/>
        </a:p>
      </dgm:t>
    </dgm:pt>
    <dgm:pt modelId="{18CAFC71-492F-46D3-8772-D9F5134AC80D}">
      <dgm:prSet custT="1"/>
      <dgm:spPr/>
      <dgm:t>
        <a:bodyPr/>
        <a:lstStyle/>
        <a:p>
          <a:pPr>
            <a:buFont typeface="Wingdings" panose="05000000000000000000" pitchFamily="2" charset="2"/>
            <a:buChar char="§"/>
          </a:pPr>
          <a:r>
            <a:rPr lang="en-US" sz="2200" dirty="0"/>
            <a:t>Coordination and integration of care among all service professionals (within and outside the practice)</a:t>
          </a:r>
        </a:p>
      </dgm:t>
    </dgm:pt>
    <dgm:pt modelId="{CD0EE70B-21E6-4AA3-86D8-E7B7D6EF7110}" type="parTrans" cxnId="{C3DDA23A-AED3-41DD-836F-C582DD4DB9C7}">
      <dgm:prSet/>
      <dgm:spPr/>
      <dgm:t>
        <a:bodyPr/>
        <a:lstStyle/>
        <a:p>
          <a:endParaRPr lang="en-US"/>
        </a:p>
      </dgm:t>
    </dgm:pt>
    <dgm:pt modelId="{8D832345-0180-48A7-9F68-65A6284DE76E}" type="sibTrans" cxnId="{C3DDA23A-AED3-41DD-836F-C582DD4DB9C7}">
      <dgm:prSet/>
      <dgm:spPr/>
      <dgm:t>
        <a:bodyPr/>
        <a:lstStyle/>
        <a:p>
          <a:endParaRPr lang="en-US"/>
        </a:p>
      </dgm:t>
    </dgm:pt>
    <dgm:pt modelId="{8CA29882-F356-4C56-8D01-2CD8F360792F}">
      <dgm:prSet custT="1"/>
      <dgm:spPr/>
      <dgm:t>
        <a:bodyPr/>
        <a:lstStyle/>
        <a:p>
          <a:pPr>
            <a:buFont typeface="Wingdings" panose="05000000000000000000" pitchFamily="2" charset="2"/>
            <a:buChar char="§"/>
          </a:pPr>
          <a:r>
            <a:rPr lang="en-US" sz="2200" dirty="0"/>
            <a:t>A physician or QHP who oversees the activities of the care team.</a:t>
          </a:r>
        </a:p>
      </dgm:t>
    </dgm:pt>
    <dgm:pt modelId="{B6914EBA-0BC5-4D2E-98B3-48B3635106A1}" type="parTrans" cxnId="{A37C2695-F05F-4BC1-900A-C5040012E0F1}">
      <dgm:prSet/>
      <dgm:spPr/>
      <dgm:t>
        <a:bodyPr/>
        <a:lstStyle/>
        <a:p>
          <a:endParaRPr lang="en-US"/>
        </a:p>
      </dgm:t>
    </dgm:pt>
    <dgm:pt modelId="{12DD277A-08D4-49EE-A3B8-0174C603C5B8}" type="sibTrans" cxnId="{A37C2695-F05F-4BC1-900A-C5040012E0F1}">
      <dgm:prSet/>
      <dgm:spPr/>
      <dgm:t>
        <a:bodyPr/>
        <a:lstStyle/>
        <a:p>
          <a:endParaRPr lang="en-US"/>
        </a:p>
      </dgm:t>
    </dgm:pt>
    <dgm:pt modelId="{458CA3F2-C87F-4586-8DD5-01268921D98B}">
      <dgm:prSet phldrT="[Text]" custT="1"/>
      <dgm:spPr/>
      <dgm:t>
        <a:bodyPr/>
        <a:lstStyle/>
        <a:p>
          <a:pPr>
            <a:buFont typeface="Wingdings" panose="05000000000000000000" pitchFamily="2" charset="2"/>
            <a:buChar char="§"/>
          </a:pPr>
          <a:r>
            <a:rPr lang="en-US" sz="2200" dirty="0"/>
            <a:t>A designated member of the care team to provide continuous care</a:t>
          </a:r>
        </a:p>
      </dgm:t>
    </dgm:pt>
    <dgm:pt modelId="{A8E1EC12-1E42-4A05-ADAF-B0878B41B13A}" type="parTrans" cxnId="{1E8EDA22-C36A-4FE2-8B6F-39821FE842B4}">
      <dgm:prSet/>
      <dgm:spPr/>
      <dgm:t>
        <a:bodyPr/>
        <a:lstStyle/>
        <a:p>
          <a:endParaRPr lang="en-US"/>
        </a:p>
      </dgm:t>
    </dgm:pt>
    <dgm:pt modelId="{7C77E323-86BE-4511-AAF1-2E8A793573F7}" type="sibTrans" cxnId="{1E8EDA22-C36A-4FE2-8B6F-39821FE842B4}">
      <dgm:prSet/>
      <dgm:spPr/>
      <dgm:t>
        <a:bodyPr/>
        <a:lstStyle/>
        <a:p>
          <a:endParaRPr lang="en-US"/>
        </a:p>
      </dgm:t>
    </dgm:pt>
    <dgm:pt modelId="{F7402D36-0C01-4917-8511-1A53D676C106}">
      <dgm:prSet phldrT="[Text]" custT="1"/>
      <dgm:spPr/>
      <dgm:t>
        <a:bodyPr/>
        <a:lstStyle/>
        <a:p>
          <a:pPr>
            <a:buFont typeface="Wingdings" panose="05000000000000000000" pitchFamily="2" charset="2"/>
            <a:buChar char="§"/>
          </a:pPr>
          <a:r>
            <a:rPr lang="en-US" sz="2200" dirty="0"/>
            <a:t>Assigning a designated care team lead</a:t>
          </a:r>
        </a:p>
      </dgm:t>
    </dgm:pt>
    <dgm:pt modelId="{3C3AA16D-1C1A-433E-B77E-F342CCB27504}" type="parTrans" cxnId="{2EBF2024-ABEE-459E-BFAB-D660BDD2270D}">
      <dgm:prSet/>
      <dgm:spPr/>
      <dgm:t>
        <a:bodyPr/>
        <a:lstStyle/>
        <a:p>
          <a:endParaRPr lang="en-US"/>
        </a:p>
      </dgm:t>
    </dgm:pt>
    <dgm:pt modelId="{A65D20C1-D886-4055-8C25-C739D9A0DF2E}" type="sibTrans" cxnId="{2EBF2024-ABEE-459E-BFAB-D660BDD2270D}">
      <dgm:prSet/>
      <dgm:spPr/>
      <dgm:t>
        <a:bodyPr/>
        <a:lstStyle/>
        <a:p>
          <a:endParaRPr lang="en-US"/>
        </a:p>
      </dgm:t>
    </dgm:pt>
    <dgm:pt modelId="{6F8690FD-39FA-49BC-909E-4B2D405BB83B}">
      <dgm:prSet phldrT="[Text]" custT="1"/>
      <dgm:spPr/>
      <dgm:t>
        <a:bodyPr/>
        <a:lstStyle/>
        <a:p>
          <a:pPr>
            <a:buFont typeface="Wingdings" panose="05000000000000000000" pitchFamily="2" charset="2"/>
            <a:buChar char="§"/>
          </a:pPr>
          <a:r>
            <a:rPr lang="en-US" sz="2200" dirty="0"/>
            <a:t>Establishing, implementing, revising, and monitoring the care plan</a:t>
          </a:r>
        </a:p>
      </dgm:t>
    </dgm:pt>
    <dgm:pt modelId="{43001FDF-0D0C-4994-A292-30578CB4BDF6}" type="parTrans" cxnId="{7C2824F5-B541-434E-90A2-22274F2CB614}">
      <dgm:prSet/>
      <dgm:spPr/>
      <dgm:t>
        <a:bodyPr/>
        <a:lstStyle/>
        <a:p>
          <a:endParaRPr lang="en-US"/>
        </a:p>
      </dgm:t>
    </dgm:pt>
    <dgm:pt modelId="{BE2EEBD4-5452-487F-823B-74C79F0C0534}" type="sibTrans" cxnId="{7C2824F5-B541-434E-90A2-22274F2CB614}">
      <dgm:prSet/>
      <dgm:spPr/>
      <dgm:t>
        <a:bodyPr/>
        <a:lstStyle/>
        <a:p>
          <a:endParaRPr lang="en-US"/>
        </a:p>
      </dgm:t>
    </dgm:pt>
    <dgm:pt modelId="{1EF2B8E3-9EB7-4EBA-8268-0AE5EE89DCAE}">
      <dgm:prSet phldrT="[Text]" custT="1"/>
      <dgm:spPr/>
      <dgm:t>
        <a:bodyPr/>
        <a:lstStyle/>
        <a:p>
          <a:pPr>
            <a:buFont typeface="Wingdings" panose="05000000000000000000" pitchFamily="2" charset="2"/>
            <a:buChar char="§"/>
          </a:pPr>
          <a:r>
            <a:rPr lang="en-US" sz="2200" dirty="0"/>
            <a:t>Recording data in the electronic health record</a:t>
          </a:r>
        </a:p>
      </dgm:t>
    </dgm:pt>
    <dgm:pt modelId="{AEB60472-0955-4666-ADA1-AFCEC5686A8B}" type="parTrans" cxnId="{AF810DFF-8077-4B04-95A1-CB607DD0D849}">
      <dgm:prSet/>
      <dgm:spPr/>
      <dgm:t>
        <a:bodyPr/>
        <a:lstStyle/>
        <a:p>
          <a:endParaRPr lang="en-US"/>
        </a:p>
      </dgm:t>
    </dgm:pt>
    <dgm:pt modelId="{ABCBA891-E8B4-4CF6-9D89-EF676A84F3BB}" type="sibTrans" cxnId="{AF810DFF-8077-4B04-95A1-CB607DD0D849}">
      <dgm:prSet/>
      <dgm:spPr/>
      <dgm:t>
        <a:bodyPr/>
        <a:lstStyle/>
        <a:p>
          <a:endParaRPr lang="en-US"/>
        </a:p>
      </dgm:t>
    </dgm:pt>
    <dgm:pt modelId="{14B4F0F4-09DF-4AFA-932C-DF2B1CE50D7F}" type="pres">
      <dgm:prSet presAssocID="{9F7C631A-4A91-464D-9CAE-F4FDCDC858D6}" presName="linear" presStyleCnt="0">
        <dgm:presLayoutVars>
          <dgm:dir/>
          <dgm:animLvl val="lvl"/>
          <dgm:resizeHandles val="exact"/>
        </dgm:presLayoutVars>
      </dgm:prSet>
      <dgm:spPr/>
    </dgm:pt>
    <dgm:pt modelId="{E32985F1-3003-403E-8313-B4F0F2FEEC1D}" type="pres">
      <dgm:prSet presAssocID="{6693E69F-1386-4106-B665-3B3198CED5DD}" presName="parentLin" presStyleCnt="0"/>
      <dgm:spPr/>
    </dgm:pt>
    <dgm:pt modelId="{5F0E1AB3-EECE-4FDA-A994-658549BEAD59}" type="pres">
      <dgm:prSet presAssocID="{6693E69F-1386-4106-B665-3B3198CED5DD}" presName="parentLeftMargin" presStyleLbl="node1" presStyleIdx="0" presStyleCnt="2"/>
      <dgm:spPr/>
    </dgm:pt>
    <dgm:pt modelId="{5AD56A9E-5B88-487D-938D-F9C8B4627F88}" type="pres">
      <dgm:prSet presAssocID="{6693E69F-1386-4106-B665-3B3198CED5DD}" presName="parentText" presStyleLbl="node1" presStyleIdx="0" presStyleCnt="2">
        <dgm:presLayoutVars>
          <dgm:chMax val="0"/>
          <dgm:bulletEnabled val="1"/>
        </dgm:presLayoutVars>
      </dgm:prSet>
      <dgm:spPr/>
    </dgm:pt>
    <dgm:pt modelId="{B460776A-59B1-4DAD-B9CB-263EFBE2BDFA}" type="pres">
      <dgm:prSet presAssocID="{6693E69F-1386-4106-B665-3B3198CED5DD}" presName="negativeSpace" presStyleCnt="0"/>
      <dgm:spPr/>
    </dgm:pt>
    <dgm:pt modelId="{F7FA5F7B-300C-4534-913D-3226D2025D5D}" type="pres">
      <dgm:prSet presAssocID="{6693E69F-1386-4106-B665-3B3198CED5DD}" presName="childText" presStyleLbl="conFgAcc1" presStyleIdx="0" presStyleCnt="2">
        <dgm:presLayoutVars>
          <dgm:bulletEnabled val="1"/>
        </dgm:presLayoutVars>
      </dgm:prSet>
      <dgm:spPr/>
    </dgm:pt>
    <dgm:pt modelId="{28E870CD-59B9-4149-9BE0-B48445F689A0}" type="pres">
      <dgm:prSet presAssocID="{6227CA14-3C4F-4796-B8F2-6138076294AA}" presName="spaceBetweenRectangles" presStyleCnt="0"/>
      <dgm:spPr/>
    </dgm:pt>
    <dgm:pt modelId="{63353603-A80F-4FD7-A794-B454E176D77F}" type="pres">
      <dgm:prSet presAssocID="{F691AEE5-D6AD-4EA0-B379-CDD13E66A66F}" presName="parentLin" presStyleCnt="0"/>
      <dgm:spPr/>
    </dgm:pt>
    <dgm:pt modelId="{E991F48D-2732-44A7-BCB8-ABE982014A99}" type="pres">
      <dgm:prSet presAssocID="{F691AEE5-D6AD-4EA0-B379-CDD13E66A66F}" presName="parentLeftMargin" presStyleLbl="node1" presStyleIdx="0" presStyleCnt="2"/>
      <dgm:spPr/>
    </dgm:pt>
    <dgm:pt modelId="{37FCF536-B2FB-4054-BA3F-5A812A6AF9B3}" type="pres">
      <dgm:prSet presAssocID="{F691AEE5-D6AD-4EA0-B379-CDD13E66A66F}" presName="parentText" presStyleLbl="node1" presStyleIdx="1" presStyleCnt="2">
        <dgm:presLayoutVars>
          <dgm:chMax val="0"/>
          <dgm:bulletEnabled val="1"/>
        </dgm:presLayoutVars>
      </dgm:prSet>
      <dgm:spPr/>
    </dgm:pt>
    <dgm:pt modelId="{93122014-FB36-4899-AC62-3705357A3761}" type="pres">
      <dgm:prSet presAssocID="{F691AEE5-D6AD-4EA0-B379-CDD13E66A66F}" presName="negativeSpace" presStyleCnt="0"/>
      <dgm:spPr/>
    </dgm:pt>
    <dgm:pt modelId="{92308043-BD08-4E39-9DB5-82F58605993C}" type="pres">
      <dgm:prSet presAssocID="{F691AEE5-D6AD-4EA0-B379-CDD13E66A66F}" presName="childText" presStyleLbl="conFgAcc1" presStyleIdx="1" presStyleCnt="2">
        <dgm:presLayoutVars>
          <dgm:bulletEnabled val="1"/>
        </dgm:presLayoutVars>
      </dgm:prSet>
      <dgm:spPr/>
    </dgm:pt>
  </dgm:ptLst>
  <dgm:cxnLst>
    <dgm:cxn modelId="{86987E16-28B2-4D61-9136-48CC98427B36}" type="presOf" srcId="{02A2B8B1-93F5-460D-8DEF-5DE1E4748F0A}" destId="{F7FA5F7B-300C-4534-913D-3226D2025D5D}" srcOrd="0" destOrd="3" presId="urn:microsoft.com/office/officeart/2005/8/layout/list1"/>
    <dgm:cxn modelId="{1E8EDA22-C36A-4FE2-8B6F-39821FE842B4}" srcId="{6693E69F-1386-4106-B665-3B3198CED5DD}" destId="{458CA3F2-C87F-4586-8DD5-01268921D98B}" srcOrd="1" destOrd="0" parTransId="{A8E1EC12-1E42-4A05-ADAF-B0878B41B13A}" sibTransId="{7C77E323-86BE-4511-AAF1-2E8A793573F7}"/>
    <dgm:cxn modelId="{9CD39D23-D8D3-4B21-A7DD-C136EE9F9065}" type="presOf" srcId="{8CA29882-F356-4C56-8D01-2CD8F360792F}" destId="{F7FA5F7B-300C-4534-913D-3226D2025D5D}" srcOrd="0" destOrd="5" presId="urn:microsoft.com/office/officeart/2005/8/layout/list1"/>
    <dgm:cxn modelId="{2EBF2024-ABEE-459E-BFAB-D660BDD2270D}" srcId="{F691AEE5-D6AD-4EA0-B379-CDD13E66A66F}" destId="{F7402D36-0C01-4917-8511-1A53D676C106}" srcOrd="1" destOrd="0" parTransId="{3C3AA16D-1C1A-433E-B77E-F342CCB27504}" sibTransId="{A65D20C1-D886-4055-8C25-C739D9A0DF2E}"/>
    <dgm:cxn modelId="{C3DDA23A-AED3-41DD-836F-C582DD4DB9C7}" srcId="{6693E69F-1386-4106-B665-3B3198CED5DD}" destId="{18CAFC71-492F-46D3-8772-D9F5134AC80D}" srcOrd="4" destOrd="0" parTransId="{CD0EE70B-21E6-4AA3-86D8-E7B7D6EF7110}" sibTransId="{8D832345-0180-48A7-9F68-65A6284DE76E}"/>
    <dgm:cxn modelId="{56B01A5D-8DFD-48FA-9D07-086A8A293963}" type="presOf" srcId="{6693E69F-1386-4106-B665-3B3198CED5DD}" destId="{5F0E1AB3-EECE-4FDA-A994-658549BEAD59}" srcOrd="0" destOrd="0" presId="urn:microsoft.com/office/officeart/2005/8/layout/list1"/>
    <dgm:cxn modelId="{339AFB5E-8D61-4360-BEE7-A4E5ED8F7F9C}" type="presOf" srcId="{F691AEE5-D6AD-4EA0-B379-CDD13E66A66F}" destId="{E991F48D-2732-44A7-BCB8-ABE982014A99}" srcOrd="0" destOrd="0" presId="urn:microsoft.com/office/officeart/2005/8/layout/list1"/>
    <dgm:cxn modelId="{1AD6BD41-BE2B-4A5E-B547-AB909506B6F0}" type="presOf" srcId="{145D473B-3BED-44A2-87EB-54417834F546}" destId="{F7FA5F7B-300C-4534-913D-3226D2025D5D}" srcOrd="0" destOrd="0" presId="urn:microsoft.com/office/officeart/2005/8/layout/list1"/>
    <dgm:cxn modelId="{6AC59544-9B78-446D-8EE4-B1F1C53AD874}" type="presOf" srcId="{F691AEE5-D6AD-4EA0-B379-CDD13E66A66F}" destId="{37FCF536-B2FB-4054-BA3F-5A812A6AF9B3}" srcOrd="1" destOrd="0" presId="urn:microsoft.com/office/officeart/2005/8/layout/list1"/>
    <dgm:cxn modelId="{AA41CF44-A8CB-47F3-BA91-B9E5220417FB}" srcId="{F691AEE5-D6AD-4EA0-B379-CDD13E66A66F}" destId="{7408FC09-73BF-4413-9881-7B89EF7DA809}" srcOrd="0" destOrd="0" parTransId="{B01F2577-1BAD-4495-9CE2-249158DA90DB}" sibTransId="{9036DE98-B1FE-4768-9925-02086AD3A652}"/>
    <dgm:cxn modelId="{C86AD94A-DA47-45C2-9128-5D8B0B8006F4}" srcId="{6693E69F-1386-4106-B665-3B3198CED5DD}" destId="{02A2B8B1-93F5-460D-8DEF-5DE1E4748F0A}" srcOrd="3" destOrd="0" parTransId="{B78A18A6-7AB9-417C-B344-BD92003754D4}" sibTransId="{811EEED1-6F89-494C-BDAF-F43A4B3E2BF7}"/>
    <dgm:cxn modelId="{0359FC7D-FCBC-4C03-B35F-4F25A197D68A}" srcId="{9F7C631A-4A91-464D-9CAE-F4FDCDC858D6}" destId="{6693E69F-1386-4106-B665-3B3198CED5DD}" srcOrd="0" destOrd="0" parTransId="{259EBF1F-62F9-44E5-B3CA-C4D5CFC95157}" sibTransId="{6227CA14-3C4F-4796-B8F2-6138076294AA}"/>
    <dgm:cxn modelId="{A37C2695-F05F-4BC1-900A-C5040012E0F1}" srcId="{6693E69F-1386-4106-B665-3B3198CED5DD}" destId="{8CA29882-F356-4C56-8D01-2CD8F360792F}" srcOrd="5" destOrd="0" parTransId="{B6914EBA-0BC5-4D2E-98B3-48B3635106A1}" sibTransId="{12DD277A-08D4-49EE-A3B8-0174C603C5B8}"/>
    <dgm:cxn modelId="{42B9DB98-9A44-4E91-A1CA-D4175DF8E125}" type="presOf" srcId="{458CA3F2-C87F-4586-8DD5-01268921D98B}" destId="{F7FA5F7B-300C-4534-913D-3226D2025D5D}" srcOrd="0" destOrd="1" presId="urn:microsoft.com/office/officeart/2005/8/layout/list1"/>
    <dgm:cxn modelId="{73338A9D-31F2-4A58-A38D-D3EBCC0DCA7E}" type="presOf" srcId="{1D5C4157-4AC0-47FC-9077-857AE4B0280A}" destId="{F7FA5F7B-300C-4534-913D-3226D2025D5D}" srcOrd="0" destOrd="2" presId="urn:microsoft.com/office/officeart/2005/8/layout/list1"/>
    <dgm:cxn modelId="{F04632A4-C6B5-45C5-A468-AE200CCCE634}" srcId="{6693E69F-1386-4106-B665-3B3198CED5DD}" destId="{1D5C4157-4AC0-47FC-9077-857AE4B0280A}" srcOrd="2" destOrd="0" parTransId="{8584C43A-5774-415C-B006-CB897B8ED28D}" sibTransId="{421ADB7C-F46C-4B38-9721-56BB79636ED7}"/>
    <dgm:cxn modelId="{71E134A4-136C-4798-857C-4EED07EE1BCA}" type="presOf" srcId="{F7402D36-0C01-4917-8511-1A53D676C106}" destId="{92308043-BD08-4E39-9DB5-82F58605993C}" srcOrd="0" destOrd="1" presId="urn:microsoft.com/office/officeart/2005/8/layout/list1"/>
    <dgm:cxn modelId="{EDCFA5AF-7A2A-4489-809C-C2558984E454}" type="presOf" srcId="{1EF2B8E3-9EB7-4EBA-8268-0AE5EE89DCAE}" destId="{92308043-BD08-4E39-9DB5-82F58605993C}" srcOrd="0" destOrd="3" presId="urn:microsoft.com/office/officeart/2005/8/layout/list1"/>
    <dgm:cxn modelId="{C42BC4CA-EFB5-4A62-8D47-CB780E510013}" type="presOf" srcId="{9F7C631A-4A91-464D-9CAE-F4FDCDC858D6}" destId="{14B4F0F4-09DF-4AFA-932C-DF2B1CE50D7F}" srcOrd="0" destOrd="0" presId="urn:microsoft.com/office/officeart/2005/8/layout/list1"/>
    <dgm:cxn modelId="{30AC4DD6-EF3A-4045-AC30-1E9BE96B843E}" srcId="{6693E69F-1386-4106-B665-3B3198CED5DD}" destId="{145D473B-3BED-44A2-87EB-54417834F546}" srcOrd="0" destOrd="0" parTransId="{4B9BF486-4DC4-498C-AB79-2C5009231CB1}" sibTransId="{90B611E7-672C-4B1D-815C-5105FDDC70CE}"/>
    <dgm:cxn modelId="{2359B4D7-4689-4A70-9E29-114312AA6B99}" type="presOf" srcId="{18CAFC71-492F-46D3-8772-D9F5134AC80D}" destId="{F7FA5F7B-300C-4534-913D-3226D2025D5D}" srcOrd="0" destOrd="4" presId="urn:microsoft.com/office/officeart/2005/8/layout/list1"/>
    <dgm:cxn modelId="{E1C449D9-0323-4A1B-ADB1-F944E45D8A39}" type="presOf" srcId="{7408FC09-73BF-4413-9881-7B89EF7DA809}" destId="{92308043-BD08-4E39-9DB5-82F58605993C}" srcOrd="0" destOrd="0" presId="urn:microsoft.com/office/officeart/2005/8/layout/list1"/>
    <dgm:cxn modelId="{73F68DDF-543F-436F-94B6-F6EC75B4902F}" type="presOf" srcId="{6693E69F-1386-4106-B665-3B3198CED5DD}" destId="{5AD56A9E-5B88-487D-938D-F9C8B4627F88}" srcOrd="1" destOrd="0" presId="urn:microsoft.com/office/officeart/2005/8/layout/list1"/>
    <dgm:cxn modelId="{DF2C92EF-6431-4155-9235-5F105BD7EFF0}" srcId="{9F7C631A-4A91-464D-9CAE-F4FDCDC858D6}" destId="{F691AEE5-D6AD-4EA0-B379-CDD13E66A66F}" srcOrd="1" destOrd="0" parTransId="{73605381-D3EF-47CB-81A7-48581F147ECA}" sibTransId="{9B28900F-A067-4CD7-A50C-62096515FB63}"/>
    <dgm:cxn modelId="{7C2824F5-B541-434E-90A2-22274F2CB614}" srcId="{F691AEE5-D6AD-4EA0-B379-CDD13E66A66F}" destId="{6F8690FD-39FA-49BC-909E-4B2D405BB83B}" srcOrd="2" destOrd="0" parTransId="{43001FDF-0D0C-4994-A292-30578CB4BDF6}" sibTransId="{BE2EEBD4-5452-487F-823B-74C79F0C0534}"/>
    <dgm:cxn modelId="{FE86C3F7-026A-447D-92EE-C173D4B6DEEA}" type="presOf" srcId="{6F8690FD-39FA-49BC-909E-4B2D405BB83B}" destId="{92308043-BD08-4E39-9DB5-82F58605993C}" srcOrd="0" destOrd="2" presId="urn:microsoft.com/office/officeart/2005/8/layout/list1"/>
    <dgm:cxn modelId="{AF810DFF-8077-4B04-95A1-CB607DD0D849}" srcId="{F691AEE5-D6AD-4EA0-B379-CDD13E66A66F}" destId="{1EF2B8E3-9EB7-4EBA-8268-0AE5EE89DCAE}" srcOrd="3" destOrd="0" parTransId="{AEB60472-0955-4666-ADA1-AFCEC5686A8B}" sibTransId="{ABCBA891-E8B4-4CF6-9D89-EF676A84F3BB}"/>
    <dgm:cxn modelId="{6A45A01E-073F-493F-891D-B8E1561C301A}" type="presParOf" srcId="{14B4F0F4-09DF-4AFA-932C-DF2B1CE50D7F}" destId="{E32985F1-3003-403E-8313-B4F0F2FEEC1D}" srcOrd="0" destOrd="0" presId="urn:microsoft.com/office/officeart/2005/8/layout/list1"/>
    <dgm:cxn modelId="{009A0B41-48BF-4E69-9BF2-41BDFD6D8294}" type="presParOf" srcId="{E32985F1-3003-403E-8313-B4F0F2FEEC1D}" destId="{5F0E1AB3-EECE-4FDA-A994-658549BEAD59}" srcOrd="0" destOrd="0" presId="urn:microsoft.com/office/officeart/2005/8/layout/list1"/>
    <dgm:cxn modelId="{40B6890B-BE5A-4099-A8A9-578692BED94F}" type="presParOf" srcId="{E32985F1-3003-403E-8313-B4F0F2FEEC1D}" destId="{5AD56A9E-5B88-487D-938D-F9C8B4627F88}" srcOrd="1" destOrd="0" presId="urn:microsoft.com/office/officeart/2005/8/layout/list1"/>
    <dgm:cxn modelId="{66BCEB78-F744-471B-B7C6-76C59C2F7545}" type="presParOf" srcId="{14B4F0F4-09DF-4AFA-932C-DF2B1CE50D7F}" destId="{B460776A-59B1-4DAD-B9CB-263EFBE2BDFA}" srcOrd="1" destOrd="0" presId="urn:microsoft.com/office/officeart/2005/8/layout/list1"/>
    <dgm:cxn modelId="{FC42F744-E6AA-4589-94C7-D97F9D707510}" type="presParOf" srcId="{14B4F0F4-09DF-4AFA-932C-DF2B1CE50D7F}" destId="{F7FA5F7B-300C-4534-913D-3226D2025D5D}" srcOrd="2" destOrd="0" presId="urn:microsoft.com/office/officeart/2005/8/layout/list1"/>
    <dgm:cxn modelId="{5E57FF90-2412-4DFE-B7E7-79A1B1A71173}" type="presParOf" srcId="{14B4F0F4-09DF-4AFA-932C-DF2B1CE50D7F}" destId="{28E870CD-59B9-4149-9BE0-B48445F689A0}" srcOrd="3" destOrd="0" presId="urn:microsoft.com/office/officeart/2005/8/layout/list1"/>
    <dgm:cxn modelId="{6508F1AE-5958-493C-8E5D-44A705F56094}" type="presParOf" srcId="{14B4F0F4-09DF-4AFA-932C-DF2B1CE50D7F}" destId="{63353603-A80F-4FD7-A794-B454E176D77F}" srcOrd="4" destOrd="0" presId="urn:microsoft.com/office/officeart/2005/8/layout/list1"/>
    <dgm:cxn modelId="{8C485821-2341-4911-B88E-C5FF01CA3C99}" type="presParOf" srcId="{63353603-A80F-4FD7-A794-B454E176D77F}" destId="{E991F48D-2732-44A7-BCB8-ABE982014A99}" srcOrd="0" destOrd="0" presId="urn:microsoft.com/office/officeart/2005/8/layout/list1"/>
    <dgm:cxn modelId="{79A1D3A8-2B1B-45A6-BC25-E5BD5A6AB4FF}" type="presParOf" srcId="{63353603-A80F-4FD7-A794-B454E176D77F}" destId="{37FCF536-B2FB-4054-BA3F-5A812A6AF9B3}" srcOrd="1" destOrd="0" presId="urn:microsoft.com/office/officeart/2005/8/layout/list1"/>
    <dgm:cxn modelId="{D7E5C0C0-8CB4-4A0A-9CFD-A6B74D093080}" type="presParOf" srcId="{14B4F0F4-09DF-4AFA-932C-DF2B1CE50D7F}" destId="{93122014-FB36-4899-AC62-3705357A3761}" srcOrd="5" destOrd="0" presId="urn:microsoft.com/office/officeart/2005/8/layout/list1"/>
    <dgm:cxn modelId="{301BBAD6-1FC7-4C70-820A-2477288F44E6}" type="presParOf" srcId="{14B4F0F4-09DF-4AFA-932C-DF2B1CE50D7F}" destId="{92308043-BD08-4E39-9DB5-82F58605993C}"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7C631A-4A91-464D-9CAE-F4FDCDC858D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693E69F-1386-4106-B665-3B3198CED5DD}">
      <dgm:prSet phldrT="[Text]" custT="1"/>
      <dgm:spPr/>
      <dgm:t>
        <a:bodyPr/>
        <a:lstStyle/>
        <a:p>
          <a:r>
            <a:rPr lang="en-US" sz="2200" b="1" dirty="0"/>
            <a:t>Physician/QHP</a:t>
          </a:r>
        </a:p>
      </dgm:t>
    </dgm:pt>
    <dgm:pt modelId="{259EBF1F-62F9-44E5-B3CA-C4D5CFC95157}" type="parTrans" cxnId="{0359FC7D-FCBC-4C03-B35F-4F25A197D68A}">
      <dgm:prSet/>
      <dgm:spPr/>
      <dgm:t>
        <a:bodyPr/>
        <a:lstStyle/>
        <a:p>
          <a:endParaRPr lang="en-US"/>
        </a:p>
      </dgm:t>
    </dgm:pt>
    <dgm:pt modelId="{6227CA14-3C4F-4796-B8F2-6138076294AA}" type="sibTrans" cxnId="{0359FC7D-FCBC-4C03-B35F-4F25A197D68A}">
      <dgm:prSet/>
      <dgm:spPr/>
      <dgm:t>
        <a:bodyPr/>
        <a:lstStyle/>
        <a:p>
          <a:endParaRPr lang="en-US"/>
        </a:p>
      </dgm:t>
    </dgm:pt>
    <dgm:pt modelId="{145D473B-3BED-44A2-87EB-54417834F546}">
      <dgm:prSet phldrT="[Text]" custT="1"/>
      <dgm:spPr/>
      <dgm:t>
        <a:bodyPr/>
        <a:lstStyle/>
        <a:p>
          <a:pPr>
            <a:buFont typeface="Wingdings" panose="05000000000000000000" pitchFamily="2" charset="2"/>
            <a:buChar char="§"/>
          </a:pPr>
          <a:r>
            <a:rPr lang="en-US" sz="2200" dirty="0"/>
            <a:t>Develop a comprehensive care plan and assessment.​</a:t>
          </a:r>
        </a:p>
      </dgm:t>
    </dgm:pt>
    <dgm:pt modelId="{4B9BF486-4DC4-498C-AB79-2C5009231CB1}" type="parTrans" cxnId="{30AC4DD6-EF3A-4045-AC30-1E9BE96B843E}">
      <dgm:prSet/>
      <dgm:spPr/>
      <dgm:t>
        <a:bodyPr/>
        <a:lstStyle/>
        <a:p>
          <a:endParaRPr lang="en-US"/>
        </a:p>
      </dgm:t>
    </dgm:pt>
    <dgm:pt modelId="{90B611E7-672C-4B1D-815C-5105FDDC70CE}" type="sibTrans" cxnId="{30AC4DD6-EF3A-4045-AC30-1E9BE96B843E}">
      <dgm:prSet/>
      <dgm:spPr/>
      <dgm:t>
        <a:bodyPr/>
        <a:lstStyle/>
        <a:p>
          <a:endParaRPr lang="en-US"/>
        </a:p>
      </dgm:t>
    </dgm:pt>
    <dgm:pt modelId="{F691AEE5-D6AD-4EA0-B379-CDD13E66A66F}">
      <dgm:prSet phldrT="[Text]" custT="1"/>
      <dgm:spPr/>
      <dgm:t>
        <a:bodyPr/>
        <a:lstStyle/>
        <a:p>
          <a:r>
            <a:rPr lang="en-US" sz="2200" b="1" dirty="0"/>
            <a:t>Clinical Staff</a:t>
          </a:r>
        </a:p>
      </dgm:t>
    </dgm:pt>
    <dgm:pt modelId="{73605381-D3EF-47CB-81A7-48581F147ECA}" type="parTrans" cxnId="{DF2C92EF-6431-4155-9235-5F105BD7EFF0}">
      <dgm:prSet/>
      <dgm:spPr/>
      <dgm:t>
        <a:bodyPr/>
        <a:lstStyle/>
        <a:p>
          <a:endParaRPr lang="en-US"/>
        </a:p>
      </dgm:t>
    </dgm:pt>
    <dgm:pt modelId="{9B28900F-A067-4CD7-A50C-62096515FB63}" type="sibTrans" cxnId="{DF2C92EF-6431-4155-9235-5F105BD7EFF0}">
      <dgm:prSet/>
      <dgm:spPr/>
      <dgm:t>
        <a:bodyPr/>
        <a:lstStyle/>
        <a:p>
          <a:endParaRPr lang="en-US"/>
        </a:p>
      </dgm:t>
    </dgm:pt>
    <dgm:pt modelId="{7408FC09-73BF-4413-9881-7B89EF7DA809}">
      <dgm:prSet phldrT="[Text]" custT="1"/>
      <dgm:spPr/>
      <dgm:t>
        <a:bodyPr/>
        <a:lstStyle/>
        <a:p>
          <a:pPr>
            <a:buFont typeface="Wingdings" panose="05000000000000000000" pitchFamily="2" charset="2"/>
            <a:buChar char="§"/>
          </a:pPr>
          <a:r>
            <a:rPr lang="en-US" sz="2200" dirty="0"/>
            <a:t>Educate patient and/or caregiver.</a:t>
          </a:r>
        </a:p>
      </dgm:t>
    </dgm:pt>
    <dgm:pt modelId="{B01F2577-1BAD-4495-9CE2-249158DA90DB}" type="parTrans" cxnId="{AA41CF44-A8CB-47F3-BA91-B9E5220417FB}">
      <dgm:prSet/>
      <dgm:spPr/>
      <dgm:t>
        <a:bodyPr/>
        <a:lstStyle/>
        <a:p>
          <a:endParaRPr lang="en-US"/>
        </a:p>
      </dgm:t>
    </dgm:pt>
    <dgm:pt modelId="{9036DE98-B1FE-4768-9925-02086AD3A652}" type="sibTrans" cxnId="{AA41CF44-A8CB-47F3-BA91-B9E5220417FB}">
      <dgm:prSet/>
      <dgm:spPr/>
      <dgm:t>
        <a:bodyPr/>
        <a:lstStyle/>
        <a:p>
          <a:endParaRPr lang="en-US"/>
        </a:p>
      </dgm:t>
    </dgm:pt>
    <dgm:pt modelId="{CEFEB5FB-9C01-49A7-B0F5-B91876C59740}">
      <dgm:prSet custT="1"/>
      <dgm:spPr/>
      <dgm:t>
        <a:bodyPr/>
        <a:lstStyle/>
        <a:p>
          <a:pPr>
            <a:buFont typeface="Wingdings" panose="05000000000000000000" pitchFamily="2" charset="2"/>
            <a:buChar char="§"/>
          </a:pPr>
          <a:r>
            <a:rPr lang="en-US" sz="2200" dirty="0"/>
            <a:t>Address all health issues (medical and psychosocial).​</a:t>
          </a:r>
        </a:p>
      </dgm:t>
    </dgm:pt>
    <dgm:pt modelId="{6D5EFAFE-8C6E-491E-A03E-9F0A0E1F8A96}" type="parTrans" cxnId="{0CFA0588-201C-4EE4-9EB7-143FD3760D02}">
      <dgm:prSet/>
      <dgm:spPr/>
      <dgm:t>
        <a:bodyPr/>
        <a:lstStyle/>
        <a:p>
          <a:endParaRPr lang="en-US"/>
        </a:p>
      </dgm:t>
    </dgm:pt>
    <dgm:pt modelId="{C247896B-A158-47D0-9ACC-8F607F8E20FC}" type="sibTrans" cxnId="{0CFA0588-201C-4EE4-9EB7-143FD3760D02}">
      <dgm:prSet/>
      <dgm:spPr/>
      <dgm:t>
        <a:bodyPr/>
        <a:lstStyle/>
        <a:p>
          <a:endParaRPr lang="en-US"/>
        </a:p>
      </dgm:t>
    </dgm:pt>
    <dgm:pt modelId="{DC502CBF-0D62-4160-BDCB-F24553C59703}">
      <dgm:prSet custT="1"/>
      <dgm:spPr/>
      <dgm:t>
        <a:bodyPr/>
        <a:lstStyle/>
        <a:p>
          <a:pPr>
            <a:buFont typeface="Wingdings" panose="05000000000000000000" pitchFamily="2" charset="2"/>
            <a:buChar char="§"/>
          </a:pPr>
          <a:r>
            <a:rPr lang="en-US" sz="2200" dirty="0"/>
            <a:t>Focus on patient’s chronic condition(s).</a:t>
          </a:r>
        </a:p>
      </dgm:t>
    </dgm:pt>
    <dgm:pt modelId="{C2809090-B5E5-44B1-8B7C-48B0BD079A3A}" type="parTrans" cxnId="{88AF0BB8-9C2E-4981-B00E-26FA7D1EF6ED}">
      <dgm:prSet/>
      <dgm:spPr/>
      <dgm:t>
        <a:bodyPr/>
        <a:lstStyle/>
        <a:p>
          <a:endParaRPr lang="en-US"/>
        </a:p>
      </dgm:t>
    </dgm:pt>
    <dgm:pt modelId="{393021BF-D948-4124-A242-4B46B2E34269}" type="sibTrans" cxnId="{88AF0BB8-9C2E-4981-B00E-26FA7D1EF6ED}">
      <dgm:prSet/>
      <dgm:spPr/>
      <dgm:t>
        <a:bodyPr/>
        <a:lstStyle/>
        <a:p>
          <a:endParaRPr lang="en-US"/>
        </a:p>
      </dgm:t>
    </dgm:pt>
    <dgm:pt modelId="{F51455F2-9AAF-4069-91C7-5986677CA42A}">
      <dgm:prSet custT="1"/>
      <dgm:spPr/>
      <dgm:t>
        <a:bodyPr/>
        <a:lstStyle/>
        <a:p>
          <a:pPr>
            <a:buFont typeface="Wingdings" panose="05000000000000000000" pitchFamily="2" charset="2"/>
            <a:buChar char="§"/>
          </a:pPr>
          <a:r>
            <a:rPr lang="en-US" sz="2200" dirty="0"/>
            <a:t>Provide guidance and direction to clinical staff.</a:t>
          </a:r>
        </a:p>
      </dgm:t>
    </dgm:pt>
    <dgm:pt modelId="{7E94EA86-723B-4C0E-AF98-C5C041C8349B}" type="parTrans" cxnId="{93FA5E37-CF90-42EC-979A-A9EA0DEFEA6D}">
      <dgm:prSet/>
      <dgm:spPr/>
      <dgm:t>
        <a:bodyPr/>
        <a:lstStyle/>
        <a:p>
          <a:endParaRPr lang="en-US"/>
        </a:p>
      </dgm:t>
    </dgm:pt>
    <dgm:pt modelId="{DF1D2372-4997-4330-89A8-8A65840BCF4C}" type="sibTrans" cxnId="{93FA5E37-CF90-42EC-979A-A9EA0DEFEA6D}">
      <dgm:prSet/>
      <dgm:spPr/>
      <dgm:t>
        <a:bodyPr/>
        <a:lstStyle/>
        <a:p>
          <a:endParaRPr lang="en-US"/>
        </a:p>
      </dgm:t>
    </dgm:pt>
    <dgm:pt modelId="{50D5A535-E154-44B1-A5DF-D64AF4D59FFC}">
      <dgm:prSet custT="1"/>
      <dgm:spPr/>
      <dgm:t>
        <a:bodyPr/>
        <a:lstStyle/>
        <a:p>
          <a:pPr>
            <a:buFont typeface="Wingdings" panose="05000000000000000000" pitchFamily="2" charset="2"/>
            <a:buChar char="§"/>
          </a:pPr>
          <a:r>
            <a:rPr lang="en-US" sz="2200" dirty="0"/>
            <a:t>Respond to patient inquiries.</a:t>
          </a:r>
        </a:p>
      </dgm:t>
    </dgm:pt>
    <dgm:pt modelId="{CFDBCC00-8896-4BCF-8E61-FB30C7235BE6}" type="parTrans" cxnId="{EB495E07-4AF7-4FEB-810E-24C6953CAFE5}">
      <dgm:prSet/>
      <dgm:spPr/>
      <dgm:t>
        <a:bodyPr/>
        <a:lstStyle/>
        <a:p>
          <a:endParaRPr lang="en-US"/>
        </a:p>
      </dgm:t>
    </dgm:pt>
    <dgm:pt modelId="{545AF645-DB12-45A9-84E9-3B792535B615}" type="sibTrans" cxnId="{EB495E07-4AF7-4FEB-810E-24C6953CAFE5}">
      <dgm:prSet/>
      <dgm:spPr/>
      <dgm:t>
        <a:bodyPr/>
        <a:lstStyle/>
        <a:p>
          <a:endParaRPr lang="en-US"/>
        </a:p>
      </dgm:t>
    </dgm:pt>
    <dgm:pt modelId="{B0D9AA47-4EA7-4ADA-8EA0-1C25E52EBCA3}">
      <dgm:prSet custT="1"/>
      <dgm:spPr/>
      <dgm:t>
        <a:bodyPr/>
        <a:lstStyle/>
        <a:p>
          <a:pPr>
            <a:buFont typeface="Wingdings" panose="05000000000000000000" pitchFamily="2" charset="2"/>
            <a:buChar char="§"/>
          </a:pPr>
          <a:r>
            <a:rPr lang="en-US" sz="2200" dirty="0"/>
            <a:t>Reconcile medications list (including those prescribed by other providers).</a:t>
          </a:r>
        </a:p>
      </dgm:t>
    </dgm:pt>
    <dgm:pt modelId="{655B44DA-1FAE-4675-A4CA-D4AB3FEC22BE}" type="parTrans" cxnId="{79DA8117-A5EA-4AB5-A73D-2519EAAA0674}">
      <dgm:prSet/>
      <dgm:spPr/>
      <dgm:t>
        <a:bodyPr/>
        <a:lstStyle/>
        <a:p>
          <a:endParaRPr lang="en-US"/>
        </a:p>
      </dgm:t>
    </dgm:pt>
    <dgm:pt modelId="{5F8D46C4-E71F-41CC-8949-EFDB9518A2F1}" type="sibTrans" cxnId="{79DA8117-A5EA-4AB5-A73D-2519EAAA0674}">
      <dgm:prSet/>
      <dgm:spPr/>
      <dgm:t>
        <a:bodyPr/>
        <a:lstStyle/>
        <a:p>
          <a:endParaRPr lang="en-US"/>
        </a:p>
      </dgm:t>
    </dgm:pt>
    <dgm:pt modelId="{FA9DDFFE-8124-480F-934E-C87FE11A5751}">
      <dgm:prSet custT="1"/>
      <dgm:spPr/>
      <dgm:t>
        <a:bodyPr/>
        <a:lstStyle/>
        <a:p>
          <a:pPr>
            <a:buFont typeface="Wingdings" panose="05000000000000000000" pitchFamily="2" charset="2"/>
            <a:buChar char="§"/>
          </a:pPr>
          <a:r>
            <a:rPr lang="en-US" sz="2200" dirty="0"/>
            <a:t>Manage care transitions.</a:t>
          </a:r>
        </a:p>
      </dgm:t>
    </dgm:pt>
    <dgm:pt modelId="{6265ED46-1374-4387-A875-051F01DC5576}" type="parTrans" cxnId="{04E451B7-23E0-412E-8127-1DFC46C155BC}">
      <dgm:prSet/>
      <dgm:spPr/>
      <dgm:t>
        <a:bodyPr/>
        <a:lstStyle/>
        <a:p>
          <a:endParaRPr lang="en-US"/>
        </a:p>
      </dgm:t>
    </dgm:pt>
    <dgm:pt modelId="{EA4A0712-A5CF-4265-BC81-369082F56E0C}" type="sibTrans" cxnId="{04E451B7-23E0-412E-8127-1DFC46C155BC}">
      <dgm:prSet/>
      <dgm:spPr/>
      <dgm:t>
        <a:bodyPr/>
        <a:lstStyle/>
        <a:p>
          <a:endParaRPr lang="en-US"/>
        </a:p>
      </dgm:t>
    </dgm:pt>
    <dgm:pt modelId="{3FCF2A7E-0A7D-4A72-A57F-16AA86B8A450}">
      <dgm:prSet custT="1"/>
      <dgm:spPr/>
      <dgm:t>
        <a:bodyPr/>
        <a:lstStyle/>
        <a:p>
          <a:pPr>
            <a:buFont typeface="Wingdings" panose="05000000000000000000" pitchFamily="2" charset="2"/>
            <a:buChar char="§"/>
          </a:pPr>
          <a:r>
            <a:rPr lang="en-US" sz="2200" dirty="0"/>
            <a:t>Share information with other health care providers.</a:t>
          </a:r>
        </a:p>
      </dgm:t>
    </dgm:pt>
    <dgm:pt modelId="{D7867F78-A649-4188-AB6A-88E6063C010B}" type="parTrans" cxnId="{3F17B55D-96D4-436A-894E-5B4CF92060A7}">
      <dgm:prSet/>
      <dgm:spPr/>
      <dgm:t>
        <a:bodyPr/>
        <a:lstStyle/>
        <a:p>
          <a:endParaRPr lang="en-US"/>
        </a:p>
      </dgm:t>
    </dgm:pt>
    <dgm:pt modelId="{F80F6B47-C0A2-4F41-B19D-C993073FC9B8}" type="sibTrans" cxnId="{3F17B55D-96D4-436A-894E-5B4CF92060A7}">
      <dgm:prSet/>
      <dgm:spPr/>
      <dgm:t>
        <a:bodyPr/>
        <a:lstStyle/>
        <a:p>
          <a:endParaRPr lang="en-US"/>
        </a:p>
      </dgm:t>
    </dgm:pt>
    <dgm:pt modelId="{158947E0-C98D-4723-895D-C857CF472A09}" type="pres">
      <dgm:prSet presAssocID="{9F7C631A-4A91-464D-9CAE-F4FDCDC858D6}" presName="linear" presStyleCnt="0">
        <dgm:presLayoutVars>
          <dgm:dir/>
          <dgm:animLvl val="lvl"/>
          <dgm:resizeHandles val="exact"/>
        </dgm:presLayoutVars>
      </dgm:prSet>
      <dgm:spPr/>
    </dgm:pt>
    <dgm:pt modelId="{BCD6D82E-C637-4DBA-8E0E-76ABF4040651}" type="pres">
      <dgm:prSet presAssocID="{6693E69F-1386-4106-B665-3B3198CED5DD}" presName="parentLin" presStyleCnt="0"/>
      <dgm:spPr/>
    </dgm:pt>
    <dgm:pt modelId="{70D2E493-A6DD-4CE9-A3D7-F3B80D219F0C}" type="pres">
      <dgm:prSet presAssocID="{6693E69F-1386-4106-B665-3B3198CED5DD}" presName="parentLeftMargin" presStyleLbl="node1" presStyleIdx="0" presStyleCnt="2"/>
      <dgm:spPr/>
    </dgm:pt>
    <dgm:pt modelId="{B2DB7289-2244-4F18-890C-80C11F28AAE9}" type="pres">
      <dgm:prSet presAssocID="{6693E69F-1386-4106-B665-3B3198CED5DD}" presName="parentText" presStyleLbl="node1" presStyleIdx="0" presStyleCnt="2" custScaleY="157879">
        <dgm:presLayoutVars>
          <dgm:chMax val="0"/>
          <dgm:bulletEnabled val="1"/>
        </dgm:presLayoutVars>
      </dgm:prSet>
      <dgm:spPr/>
    </dgm:pt>
    <dgm:pt modelId="{0CBD428B-7965-4DDF-951B-F91C22FBAE8C}" type="pres">
      <dgm:prSet presAssocID="{6693E69F-1386-4106-B665-3B3198CED5DD}" presName="negativeSpace" presStyleCnt="0"/>
      <dgm:spPr/>
    </dgm:pt>
    <dgm:pt modelId="{CB4102F5-E709-4F3D-B1DB-474863937B64}" type="pres">
      <dgm:prSet presAssocID="{6693E69F-1386-4106-B665-3B3198CED5DD}" presName="childText" presStyleLbl="conFgAcc1" presStyleIdx="0" presStyleCnt="2">
        <dgm:presLayoutVars>
          <dgm:bulletEnabled val="1"/>
        </dgm:presLayoutVars>
      </dgm:prSet>
      <dgm:spPr/>
    </dgm:pt>
    <dgm:pt modelId="{EBEC68AC-A4FD-4B47-A226-B136B8ABEAC9}" type="pres">
      <dgm:prSet presAssocID="{6227CA14-3C4F-4796-B8F2-6138076294AA}" presName="spaceBetweenRectangles" presStyleCnt="0"/>
      <dgm:spPr/>
    </dgm:pt>
    <dgm:pt modelId="{6D381BE7-5B08-417D-A726-31167F9BCA63}" type="pres">
      <dgm:prSet presAssocID="{F691AEE5-D6AD-4EA0-B379-CDD13E66A66F}" presName="parentLin" presStyleCnt="0"/>
      <dgm:spPr/>
    </dgm:pt>
    <dgm:pt modelId="{7C3D7142-306A-450E-A7A5-661BF79E5A54}" type="pres">
      <dgm:prSet presAssocID="{F691AEE5-D6AD-4EA0-B379-CDD13E66A66F}" presName="parentLeftMargin" presStyleLbl="node1" presStyleIdx="0" presStyleCnt="2"/>
      <dgm:spPr/>
    </dgm:pt>
    <dgm:pt modelId="{5D1BEF05-595A-4821-BF4B-39D037BD0FE7}" type="pres">
      <dgm:prSet presAssocID="{F691AEE5-D6AD-4EA0-B379-CDD13E66A66F}" presName="parentText" presStyleLbl="node1" presStyleIdx="1" presStyleCnt="2" custScaleY="134688">
        <dgm:presLayoutVars>
          <dgm:chMax val="0"/>
          <dgm:bulletEnabled val="1"/>
        </dgm:presLayoutVars>
      </dgm:prSet>
      <dgm:spPr/>
    </dgm:pt>
    <dgm:pt modelId="{6DAA08D1-B81E-4AE0-AF1F-EB17C5E2AD2B}" type="pres">
      <dgm:prSet presAssocID="{F691AEE5-D6AD-4EA0-B379-CDD13E66A66F}" presName="negativeSpace" presStyleCnt="0"/>
      <dgm:spPr/>
    </dgm:pt>
    <dgm:pt modelId="{5F7056BD-64CC-4A28-870A-A674CC8D7B38}" type="pres">
      <dgm:prSet presAssocID="{F691AEE5-D6AD-4EA0-B379-CDD13E66A66F}" presName="childText" presStyleLbl="conFgAcc1" presStyleIdx="1" presStyleCnt="2">
        <dgm:presLayoutVars>
          <dgm:bulletEnabled val="1"/>
        </dgm:presLayoutVars>
      </dgm:prSet>
      <dgm:spPr/>
    </dgm:pt>
  </dgm:ptLst>
  <dgm:cxnLst>
    <dgm:cxn modelId="{EB495E07-4AF7-4FEB-810E-24C6953CAFE5}" srcId="{F691AEE5-D6AD-4EA0-B379-CDD13E66A66F}" destId="{50D5A535-E154-44B1-A5DF-D64AF4D59FFC}" srcOrd="1" destOrd="0" parTransId="{CFDBCC00-8896-4BCF-8E61-FB30C7235BE6}" sibTransId="{545AF645-DB12-45A9-84E9-3B792535B615}"/>
    <dgm:cxn modelId="{79DA8117-A5EA-4AB5-A73D-2519EAAA0674}" srcId="{F691AEE5-D6AD-4EA0-B379-CDD13E66A66F}" destId="{B0D9AA47-4EA7-4ADA-8EA0-1C25E52EBCA3}" srcOrd="2" destOrd="0" parTransId="{655B44DA-1FAE-4675-A4CA-D4AB3FEC22BE}" sibTransId="{5F8D46C4-E71F-41CC-8949-EFDB9518A2F1}"/>
    <dgm:cxn modelId="{3B6C7428-D255-421D-BE22-3CEA195CE934}" type="presOf" srcId="{FA9DDFFE-8124-480F-934E-C87FE11A5751}" destId="{5F7056BD-64CC-4A28-870A-A674CC8D7B38}" srcOrd="0" destOrd="3" presId="urn:microsoft.com/office/officeart/2005/8/layout/list1"/>
    <dgm:cxn modelId="{93FA5E37-CF90-42EC-979A-A9EA0DEFEA6D}" srcId="{6693E69F-1386-4106-B665-3B3198CED5DD}" destId="{F51455F2-9AAF-4069-91C7-5986677CA42A}" srcOrd="3" destOrd="0" parTransId="{7E94EA86-723B-4C0E-AF98-C5C041C8349B}" sibTransId="{DF1D2372-4997-4330-89A8-8A65840BCF4C}"/>
    <dgm:cxn modelId="{5E63D339-F530-41CA-BED5-FE57E1B8B91B}" type="presOf" srcId="{7408FC09-73BF-4413-9881-7B89EF7DA809}" destId="{5F7056BD-64CC-4A28-870A-A674CC8D7B38}" srcOrd="0" destOrd="0" presId="urn:microsoft.com/office/officeart/2005/8/layout/list1"/>
    <dgm:cxn modelId="{3F17B55D-96D4-436A-894E-5B4CF92060A7}" srcId="{F691AEE5-D6AD-4EA0-B379-CDD13E66A66F}" destId="{3FCF2A7E-0A7D-4A72-A57F-16AA86B8A450}" srcOrd="4" destOrd="0" parTransId="{D7867F78-A649-4188-AB6A-88E6063C010B}" sibTransId="{F80F6B47-C0A2-4F41-B19D-C993073FC9B8}"/>
    <dgm:cxn modelId="{AA41CF44-A8CB-47F3-BA91-B9E5220417FB}" srcId="{F691AEE5-D6AD-4EA0-B379-CDD13E66A66F}" destId="{7408FC09-73BF-4413-9881-7B89EF7DA809}" srcOrd="0" destOrd="0" parTransId="{B01F2577-1BAD-4495-9CE2-249158DA90DB}" sibTransId="{9036DE98-B1FE-4768-9925-02086AD3A652}"/>
    <dgm:cxn modelId="{9712F470-8AF1-40AF-940B-9052AC432924}" type="presOf" srcId="{F51455F2-9AAF-4069-91C7-5986677CA42A}" destId="{CB4102F5-E709-4F3D-B1DB-474863937B64}" srcOrd="0" destOrd="3" presId="urn:microsoft.com/office/officeart/2005/8/layout/list1"/>
    <dgm:cxn modelId="{D2D13A52-8101-4BC3-9AD6-4051AB475F73}" type="presOf" srcId="{DC502CBF-0D62-4160-BDCB-F24553C59703}" destId="{CB4102F5-E709-4F3D-B1DB-474863937B64}" srcOrd="0" destOrd="2" presId="urn:microsoft.com/office/officeart/2005/8/layout/list1"/>
    <dgm:cxn modelId="{BCF78852-A043-4408-9064-DCA556A7897F}" type="presOf" srcId="{6693E69F-1386-4106-B665-3B3198CED5DD}" destId="{70D2E493-A6DD-4CE9-A3D7-F3B80D219F0C}" srcOrd="0" destOrd="0" presId="urn:microsoft.com/office/officeart/2005/8/layout/list1"/>
    <dgm:cxn modelId="{729BDB76-F1BF-4E88-976E-FF817BA605EB}" type="presOf" srcId="{F691AEE5-D6AD-4EA0-B379-CDD13E66A66F}" destId="{5D1BEF05-595A-4821-BF4B-39D037BD0FE7}" srcOrd="1" destOrd="0" presId="urn:microsoft.com/office/officeart/2005/8/layout/list1"/>
    <dgm:cxn modelId="{A96FC378-55C9-42BE-9B4C-8BBE0F98096D}" type="presOf" srcId="{B0D9AA47-4EA7-4ADA-8EA0-1C25E52EBCA3}" destId="{5F7056BD-64CC-4A28-870A-A674CC8D7B38}" srcOrd="0" destOrd="2" presId="urn:microsoft.com/office/officeart/2005/8/layout/list1"/>
    <dgm:cxn modelId="{0359FC7D-FCBC-4C03-B35F-4F25A197D68A}" srcId="{9F7C631A-4A91-464D-9CAE-F4FDCDC858D6}" destId="{6693E69F-1386-4106-B665-3B3198CED5DD}" srcOrd="0" destOrd="0" parTransId="{259EBF1F-62F9-44E5-B3CA-C4D5CFC95157}" sibTransId="{6227CA14-3C4F-4796-B8F2-6138076294AA}"/>
    <dgm:cxn modelId="{0CFA0588-201C-4EE4-9EB7-143FD3760D02}" srcId="{6693E69F-1386-4106-B665-3B3198CED5DD}" destId="{CEFEB5FB-9C01-49A7-B0F5-B91876C59740}" srcOrd="1" destOrd="0" parTransId="{6D5EFAFE-8C6E-491E-A03E-9F0A0E1F8A96}" sibTransId="{C247896B-A158-47D0-9ACC-8F607F8E20FC}"/>
    <dgm:cxn modelId="{34FE8494-FEA7-4995-BB9D-5CB235B24133}" type="presOf" srcId="{3FCF2A7E-0A7D-4A72-A57F-16AA86B8A450}" destId="{5F7056BD-64CC-4A28-870A-A674CC8D7B38}" srcOrd="0" destOrd="4" presId="urn:microsoft.com/office/officeart/2005/8/layout/list1"/>
    <dgm:cxn modelId="{777BE695-2FF6-4B94-99B0-AFCB313E791B}" type="presOf" srcId="{145D473B-3BED-44A2-87EB-54417834F546}" destId="{CB4102F5-E709-4F3D-B1DB-474863937B64}" srcOrd="0" destOrd="0" presId="urn:microsoft.com/office/officeart/2005/8/layout/list1"/>
    <dgm:cxn modelId="{63B4EDA2-0FB8-417B-8C7C-696C5843F68D}" type="presOf" srcId="{F691AEE5-D6AD-4EA0-B379-CDD13E66A66F}" destId="{7C3D7142-306A-450E-A7A5-661BF79E5A54}" srcOrd="0" destOrd="0" presId="urn:microsoft.com/office/officeart/2005/8/layout/list1"/>
    <dgm:cxn modelId="{D59FE6AC-72AF-446B-857C-433216A14947}" type="presOf" srcId="{CEFEB5FB-9C01-49A7-B0F5-B91876C59740}" destId="{CB4102F5-E709-4F3D-B1DB-474863937B64}" srcOrd="0" destOrd="1" presId="urn:microsoft.com/office/officeart/2005/8/layout/list1"/>
    <dgm:cxn modelId="{04E451B7-23E0-412E-8127-1DFC46C155BC}" srcId="{F691AEE5-D6AD-4EA0-B379-CDD13E66A66F}" destId="{FA9DDFFE-8124-480F-934E-C87FE11A5751}" srcOrd="3" destOrd="0" parTransId="{6265ED46-1374-4387-A875-051F01DC5576}" sibTransId="{EA4A0712-A5CF-4265-BC81-369082F56E0C}"/>
    <dgm:cxn modelId="{88AF0BB8-9C2E-4981-B00E-26FA7D1EF6ED}" srcId="{6693E69F-1386-4106-B665-3B3198CED5DD}" destId="{DC502CBF-0D62-4160-BDCB-F24553C59703}" srcOrd="2" destOrd="0" parTransId="{C2809090-B5E5-44B1-8B7C-48B0BD079A3A}" sibTransId="{393021BF-D948-4124-A242-4B46B2E34269}"/>
    <dgm:cxn modelId="{730A8FBD-A8C2-4BE9-BBA6-05FA60834615}" type="presOf" srcId="{50D5A535-E154-44B1-A5DF-D64AF4D59FFC}" destId="{5F7056BD-64CC-4A28-870A-A674CC8D7B38}" srcOrd="0" destOrd="1" presId="urn:microsoft.com/office/officeart/2005/8/layout/list1"/>
    <dgm:cxn modelId="{30AC4DD6-EF3A-4045-AC30-1E9BE96B843E}" srcId="{6693E69F-1386-4106-B665-3B3198CED5DD}" destId="{145D473B-3BED-44A2-87EB-54417834F546}" srcOrd="0" destOrd="0" parTransId="{4B9BF486-4DC4-498C-AB79-2C5009231CB1}" sibTransId="{90B611E7-672C-4B1D-815C-5105FDDC70CE}"/>
    <dgm:cxn modelId="{CEF63EE4-5FC4-42BA-8010-6098753AF626}" type="presOf" srcId="{6693E69F-1386-4106-B665-3B3198CED5DD}" destId="{B2DB7289-2244-4F18-890C-80C11F28AAE9}" srcOrd="1" destOrd="0" presId="urn:microsoft.com/office/officeart/2005/8/layout/list1"/>
    <dgm:cxn modelId="{DF2C92EF-6431-4155-9235-5F105BD7EFF0}" srcId="{9F7C631A-4A91-464D-9CAE-F4FDCDC858D6}" destId="{F691AEE5-D6AD-4EA0-B379-CDD13E66A66F}" srcOrd="1" destOrd="0" parTransId="{73605381-D3EF-47CB-81A7-48581F147ECA}" sibTransId="{9B28900F-A067-4CD7-A50C-62096515FB63}"/>
    <dgm:cxn modelId="{97E686F7-1435-45FE-ABFC-B87C71D4B00E}" type="presOf" srcId="{9F7C631A-4A91-464D-9CAE-F4FDCDC858D6}" destId="{158947E0-C98D-4723-895D-C857CF472A09}" srcOrd="0" destOrd="0" presId="urn:microsoft.com/office/officeart/2005/8/layout/list1"/>
    <dgm:cxn modelId="{C55AD80F-46D7-41D2-821B-644E23B8BCB4}" type="presParOf" srcId="{158947E0-C98D-4723-895D-C857CF472A09}" destId="{BCD6D82E-C637-4DBA-8E0E-76ABF4040651}" srcOrd="0" destOrd="0" presId="urn:microsoft.com/office/officeart/2005/8/layout/list1"/>
    <dgm:cxn modelId="{2A5B352A-3ACF-44C4-90FD-B94D51A41E47}" type="presParOf" srcId="{BCD6D82E-C637-4DBA-8E0E-76ABF4040651}" destId="{70D2E493-A6DD-4CE9-A3D7-F3B80D219F0C}" srcOrd="0" destOrd="0" presId="urn:microsoft.com/office/officeart/2005/8/layout/list1"/>
    <dgm:cxn modelId="{3FDC2F24-48AC-4A1D-8172-88F745D6DB8E}" type="presParOf" srcId="{BCD6D82E-C637-4DBA-8E0E-76ABF4040651}" destId="{B2DB7289-2244-4F18-890C-80C11F28AAE9}" srcOrd="1" destOrd="0" presId="urn:microsoft.com/office/officeart/2005/8/layout/list1"/>
    <dgm:cxn modelId="{9A5F6E05-4E52-49C1-AB24-25C9F2ED80AF}" type="presParOf" srcId="{158947E0-C98D-4723-895D-C857CF472A09}" destId="{0CBD428B-7965-4DDF-951B-F91C22FBAE8C}" srcOrd="1" destOrd="0" presId="urn:microsoft.com/office/officeart/2005/8/layout/list1"/>
    <dgm:cxn modelId="{4B595440-7B12-4EE5-B546-0BBCE41F3304}" type="presParOf" srcId="{158947E0-C98D-4723-895D-C857CF472A09}" destId="{CB4102F5-E709-4F3D-B1DB-474863937B64}" srcOrd="2" destOrd="0" presId="urn:microsoft.com/office/officeart/2005/8/layout/list1"/>
    <dgm:cxn modelId="{4834EDE8-D5F3-489E-AAB8-E539F595BE4D}" type="presParOf" srcId="{158947E0-C98D-4723-895D-C857CF472A09}" destId="{EBEC68AC-A4FD-4B47-A226-B136B8ABEAC9}" srcOrd="3" destOrd="0" presId="urn:microsoft.com/office/officeart/2005/8/layout/list1"/>
    <dgm:cxn modelId="{9CC08988-20CC-4DF6-9A1D-4D79DF611ED5}" type="presParOf" srcId="{158947E0-C98D-4723-895D-C857CF472A09}" destId="{6D381BE7-5B08-417D-A726-31167F9BCA63}" srcOrd="4" destOrd="0" presId="urn:microsoft.com/office/officeart/2005/8/layout/list1"/>
    <dgm:cxn modelId="{B55C3955-A5CA-49E7-90EE-5C6CAF683D93}" type="presParOf" srcId="{6D381BE7-5B08-417D-A726-31167F9BCA63}" destId="{7C3D7142-306A-450E-A7A5-661BF79E5A54}" srcOrd="0" destOrd="0" presId="urn:microsoft.com/office/officeart/2005/8/layout/list1"/>
    <dgm:cxn modelId="{A68FD069-9584-484F-BB59-2F319B21CA3F}" type="presParOf" srcId="{6D381BE7-5B08-417D-A726-31167F9BCA63}" destId="{5D1BEF05-595A-4821-BF4B-39D037BD0FE7}" srcOrd="1" destOrd="0" presId="urn:microsoft.com/office/officeart/2005/8/layout/list1"/>
    <dgm:cxn modelId="{83F9BDC4-C0B4-4DA6-95F9-0CA7C0E74BFF}" type="presParOf" srcId="{158947E0-C98D-4723-895D-C857CF472A09}" destId="{6DAA08D1-B81E-4AE0-AF1F-EB17C5E2AD2B}" srcOrd="5" destOrd="0" presId="urn:microsoft.com/office/officeart/2005/8/layout/list1"/>
    <dgm:cxn modelId="{8CAA3B07-7D3F-4624-9D49-E01EEC8085BF}" type="presParOf" srcId="{158947E0-C98D-4723-895D-C857CF472A09}" destId="{5F7056BD-64CC-4A28-870A-A674CC8D7B38}"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2846C1C-4DAA-44DC-83B0-AD317ECCB4D1}"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803C4DC-BE29-4E19-91B3-4A2B7C5BCEFA}">
      <dgm:prSet/>
      <dgm:spPr/>
      <dgm:t>
        <a:bodyPr/>
        <a:lstStyle/>
        <a:p>
          <a:pPr>
            <a:lnSpc>
              <a:spcPct val="100000"/>
            </a:lnSpc>
          </a:pPr>
          <a:r>
            <a:rPr lang="en-US" dirty="0"/>
            <a:t>Report based on total time </a:t>
          </a:r>
          <a:r>
            <a:rPr lang="en-US" b="1" dirty="0"/>
            <a:t>per calendar month.</a:t>
          </a:r>
          <a:endParaRPr lang="en-US" dirty="0"/>
        </a:p>
      </dgm:t>
    </dgm:pt>
    <dgm:pt modelId="{48B862CD-CFC7-4BAD-92E9-1CC7705E90A4}" type="parTrans" cxnId="{37FF95EF-3891-43BF-9E53-9B96296AFAAC}">
      <dgm:prSet/>
      <dgm:spPr/>
      <dgm:t>
        <a:bodyPr/>
        <a:lstStyle/>
        <a:p>
          <a:endParaRPr lang="en-US"/>
        </a:p>
      </dgm:t>
    </dgm:pt>
    <dgm:pt modelId="{0B5EEBBB-92D1-4DA0-B568-DA62D554B27A}" type="sibTrans" cxnId="{37FF95EF-3891-43BF-9E53-9B96296AFAAC}">
      <dgm:prSet/>
      <dgm:spPr/>
      <dgm:t>
        <a:bodyPr/>
        <a:lstStyle/>
        <a:p>
          <a:endParaRPr lang="en-US"/>
        </a:p>
      </dgm:t>
    </dgm:pt>
    <dgm:pt modelId="{5CA5410C-4EE3-4FB8-A4AB-42BD7C8953D4}">
      <dgm:prSet/>
      <dgm:spPr/>
      <dgm:t>
        <a:bodyPr/>
        <a:lstStyle/>
        <a:p>
          <a:pPr>
            <a:lnSpc>
              <a:spcPct val="100000"/>
            </a:lnSpc>
          </a:pPr>
          <a:r>
            <a:rPr lang="en-US" dirty="0"/>
            <a:t>Time requirements must be met or exceeded.</a:t>
          </a:r>
        </a:p>
      </dgm:t>
    </dgm:pt>
    <dgm:pt modelId="{58CCEAB7-1062-4391-BC9B-E7AB9319DD95}" type="parTrans" cxnId="{6CBD00AD-42A1-4236-AF09-0ACF51367F80}">
      <dgm:prSet/>
      <dgm:spPr/>
      <dgm:t>
        <a:bodyPr/>
        <a:lstStyle/>
        <a:p>
          <a:endParaRPr lang="en-US"/>
        </a:p>
      </dgm:t>
    </dgm:pt>
    <dgm:pt modelId="{48FE397C-29CE-4B22-83EE-B89A7D316487}" type="sibTrans" cxnId="{6CBD00AD-42A1-4236-AF09-0ACF51367F80}">
      <dgm:prSet/>
      <dgm:spPr/>
      <dgm:t>
        <a:bodyPr/>
        <a:lstStyle/>
        <a:p>
          <a:endParaRPr lang="en-US"/>
        </a:p>
      </dgm:t>
    </dgm:pt>
    <dgm:pt modelId="{D4E0989E-72CB-4390-ABA1-3258902B5E83}">
      <dgm:prSet/>
      <dgm:spPr/>
      <dgm:t>
        <a:bodyPr/>
        <a:lstStyle/>
        <a:p>
          <a:pPr>
            <a:lnSpc>
              <a:spcPct val="100000"/>
            </a:lnSpc>
          </a:pPr>
          <a:r>
            <a:rPr lang="en-US" dirty="0"/>
            <a:t>Date of service is the date </a:t>
          </a:r>
          <a:r>
            <a:rPr lang="en-US" b="1" dirty="0"/>
            <a:t>the time requirement was reached</a:t>
          </a:r>
          <a:r>
            <a:rPr lang="en-US" dirty="0"/>
            <a:t>. </a:t>
          </a:r>
        </a:p>
      </dgm:t>
    </dgm:pt>
    <dgm:pt modelId="{551B46BB-0DB9-4A1A-B643-D6CCC1E60320}" type="parTrans" cxnId="{CAC658E2-A10A-4282-B8F6-A4940B4DF31B}">
      <dgm:prSet/>
      <dgm:spPr/>
      <dgm:t>
        <a:bodyPr/>
        <a:lstStyle/>
        <a:p>
          <a:endParaRPr lang="en-US"/>
        </a:p>
      </dgm:t>
    </dgm:pt>
    <dgm:pt modelId="{3E19BDC9-6DEF-497E-B1A5-7DD09A97ABCE}" type="sibTrans" cxnId="{CAC658E2-A10A-4282-B8F6-A4940B4DF31B}">
      <dgm:prSet/>
      <dgm:spPr/>
      <dgm:t>
        <a:bodyPr/>
        <a:lstStyle/>
        <a:p>
          <a:endParaRPr lang="en-US"/>
        </a:p>
      </dgm:t>
    </dgm:pt>
    <dgm:pt modelId="{760DE32F-A2DE-4513-9CE5-A45B51B72A21}" type="pres">
      <dgm:prSet presAssocID="{D2846C1C-4DAA-44DC-83B0-AD317ECCB4D1}" presName="root" presStyleCnt="0">
        <dgm:presLayoutVars>
          <dgm:dir/>
          <dgm:resizeHandles val="exact"/>
        </dgm:presLayoutVars>
      </dgm:prSet>
      <dgm:spPr/>
    </dgm:pt>
    <dgm:pt modelId="{05DD653C-1436-4BAA-B605-CE66C89ED49C}" type="pres">
      <dgm:prSet presAssocID="{3803C4DC-BE29-4E19-91B3-4A2B7C5BCEFA}" presName="compNode" presStyleCnt="0"/>
      <dgm:spPr/>
    </dgm:pt>
    <dgm:pt modelId="{FF4929AF-2E91-4754-8395-F34A2C89812A}" type="pres">
      <dgm:prSet presAssocID="{3803C4DC-BE29-4E19-91B3-4A2B7C5BCEFA}" presName="bgRect" presStyleLbl="bgShp" presStyleIdx="0" presStyleCnt="3"/>
      <dgm:spPr/>
    </dgm:pt>
    <dgm:pt modelId="{B0883238-9D33-44D8-A13D-78372E4B50E0}" type="pres">
      <dgm:prSet presAssocID="{3803C4DC-BE29-4E19-91B3-4A2B7C5BCEF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ily Calendar"/>
        </a:ext>
      </dgm:extLst>
    </dgm:pt>
    <dgm:pt modelId="{749CB7B7-171F-4EC7-9589-49E86F14583E}" type="pres">
      <dgm:prSet presAssocID="{3803C4DC-BE29-4E19-91B3-4A2B7C5BCEFA}" presName="spaceRect" presStyleCnt="0"/>
      <dgm:spPr/>
    </dgm:pt>
    <dgm:pt modelId="{EF70596C-B130-4D91-B41A-76AA0C512207}" type="pres">
      <dgm:prSet presAssocID="{3803C4DC-BE29-4E19-91B3-4A2B7C5BCEFA}" presName="parTx" presStyleLbl="revTx" presStyleIdx="0" presStyleCnt="3">
        <dgm:presLayoutVars>
          <dgm:chMax val="0"/>
          <dgm:chPref val="0"/>
        </dgm:presLayoutVars>
      </dgm:prSet>
      <dgm:spPr/>
    </dgm:pt>
    <dgm:pt modelId="{7F17F531-FD8E-4673-9F01-43E64CCA2D35}" type="pres">
      <dgm:prSet presAssocID="{0B5EEBBB-92D1-4DA0-B568-DA62D554B27A}" presName="sibTrans" presStyleCnt="0"/>
      <dgm:spPr/>
    </dgm:pt>
    <dgm:pt modelId="{C6BCED7C-7FC8-4FEE-9E4C-94BF53481BAC}" type="pres">
      <dgm:prSet presAssocID="{5CA5410C-4EE3-4FB8-A4AB-42BD7C8953D4}" presName="compNode" presStyleCnt="0"/>
      <dgm:spPr/>
    </dgm:pt>
    <dgm:pt modelId="{F6E6F0B8-B235-4901-9ADE-1D5659466E3E}" type="pres">
      <dgm:prSet presAssocID="{5CA5410C-4EE3-4FB8-A4AB-42BD7C8953D4}" presName="bgRect" presStyleLbl="bgShp" presStyleIdx="1" presStyleCnt="3"/>
      <dgm:spPr/>
    </dgm:pt>
    <dgm:pt modelId="{715561D8-D382-482A-BE23-30AC814DAD89}" type="pres">
      <dgm:prSet presAssocID="{5CA5410C-4EE3-4FB8-A4AB-42BD7C8953D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topwatch with solid fill"/>
        </a:ext>
      </dgm:extLst>
    </dgm:pt>
    <dgm:pt modelId="{5FFD2E3F-FE7D-43B3-AFE1-10284FCDF204}" type="pres">
      <dgm:prSet presAssocID="{5CA5410C-4EE3-4FB8-A4AB-42BD7C8953D4}" presName="spaceRect" presStyleCnt="0"/>
      <dgm:spPr/>
    </dgm:pt>
    <dgm:pt modelId="{AC3C92B6-C6E2-4292-9A0E-7C34FE1FC73A}" type="pres">
      <dgm:prSet presAssocID="{5CA5410C-4EE3-4FB8-A4AB-42BD7C8953D4}" presName="parTx" presStyleLbl="revTx" presStyleIdx="1" presStyleCnt="3">
        <dgm:presLayoutVars>
          <dgm:chMax val="0"/>
          <dgm:chPref val="0"/>
        </dgm:presLayoutVars>
      </dgm:prSet>
      <dgm:spPr/>
    </dgm:pt>
    <dgm:pt modelId="{3DFA44E8-A3CF-453B-B158-5390E78A69FD}" type="pres">
      <dgm:prSet presAssocID="{48FE397C-29CE-4B22-83EE-B89A7D316487}" presName="sibTrans" presStyleCnt="0"/>
      <dgm:spPr/>
    </dgm:pt>
    <dgm:pt modelId="{BB02F86B-8C37-4495-9663-79F5BB6D0549}" type="pres">
      <dgm:prSet presAssocID="{D4E0989E-72CB-4390-ABA1-3258902B5E83}" presName="compNode" presStyleCnt="0"/>
      <dgm:spPr/>
    </dgm:pt>
    <dgm:pt modelId="{9E007A83-7350-4654-A417-57384754C0C8}" type="pres">
      <dgm:prSet presAssocID="{D4E0989E-72CB-4390-ABA1-3258902B5E83}" presName="bgRect" presStyleLbl="bgShp" presStyleIdx="2" presStyleCnt="3"/>
      <dgm:spPr/>
    </dgm:pt>
    <dgm:pt modelId="{84A424DA-A5C7-48F7-A7AD-118B4A53AE4E}" type="pres">
      <dgm:prSet presAssocID="{D4E0989E-72CB-4390-ABA1-3258902B5E83}"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Hourglass 90% with solid fill"/>
        </a:ext>
      </dgm:extLst>
    </dgm:pt>
    <dgm:pt modelId="{D776173C-4DF8-4049-B78E-980C7F7D98A5}" type="pres">
      <dgm:prSet presAssocID="{D4E0989E-72CB-4390-ABA1-3258902B5E83}" presName="spaceRect" presStyleCnt="0"/>
      <dgm:spPr/>
    </dgm:pt>
    <dgm:pt modelId="{D1336F8D-EC9E-468C-AF87-60CB811094EF}" type="pres">
      <dgm:prSet presAssocID="{D4E0989E-72CB-4390-ABA1-3258902B5E83}" presName="parTx" presStyleLbl="revTx" presStyleIdx="2" presStyleCnt="3">
        <dgm:presLayoutVars>
          <dgm:chMax val="0"/>
          <dgm:chPref val="0"/>
        </dgm:presLayoutVars>
      </dgm:prSet>
      <dgm:spPr/>
    </dgm:pt>
  </dgm:ptLst>
  <dgm:cxnLst>
    <dgm:cxn modelId="{2B73A309-82E6-452C-AC92-C3ED790E297A}" type="presOf" srcId="{D4E0989E-72CB-4390-ABA1-3258902B5E83}" destId="{D1336F8D-EC9E-468C-AF87-60CB811094EF}" srcOrd="0" destOrd="0" presId="urn:microsoft.com/office/officeart/2018/2/layout/IconVerticalSolidList"/>
    <dgm:cxn modelId="{A3309754-FC78-4392-A63A-2CC8C6B67954}" type="presOf" srcId="{3803C4DC-BE29-4E19-91B3-4A2B7C5BCEFA}" destId="{EF70596C-B130-4D91-B41A-76AA0C512207}" srcOrd="0" destOrd="0" presId="urn:microsoft.com/office/officeart/2018/2/layout/IconVerticalSolidList"/>
    <dgm:cxn modelId="{7CD86F7A-9C2E-43AB-B2F8-E8A20212BE17}" type="presOf" srcId="{D2846C1C-4DAA-44DC-83B0-AD317ECCB4D1}" destId="{760DE32F-A2DE-4513-9CE5-A45B51B72A21}" srcOrd="0" destOrd="0" presId="urn:microsoft.com/office/officeart/2018/2/layout/IconVerticalSolidList"/>
    <dgm:cxn modelId="{D3125189-2504-4B3A-9861-8D060E697218}" type="presOf" srcId="{5CA5410C-4EE3-4FB8-A4AB-42BD7C8953D4}" destId="{AC3C92B6-C6E2-4292-9A0E-7C34FE1FC73A}" srcOrd="0" destOrd="0" presId="urn:microsoft.com/office/officeart/2018/2/layout/IconVerticalSolidList"/>
    <dgm:cxn modelId="{6CBD00AD-42A1-4236-AF09-0ACF51367F80}" srcId="{D2846C1C-4DAA-44DC-83B0-AD317ECCB4D1}" destId="{5CA5410C-4EE3-4FB8-A4AB-42BD7C8953D4}" srcOrd="1" destOrd="0" parTransId="{58CCEAB7-1062-4391-BC9B-E7AB9319DD95}" sibTransId="{48FE397C-29CE-4B22-83EE-B89A7D316487}"/>
    <dgm:cxn modelId="{CAC658E2-A10A-4282-B8F6-A4940B4DF31B}" srcId="{D2846C1C-4DAA-44DC-83B0-AD317ECCB4D1}" destId="{D4E0989E-72CB-4390-ABA1-3258902B5E83}" srcOrd="2" destOrd="0" parTransId="{551B46BB-0DB9-4A1A-B643-D6CCC1E60320}" sibTransId="{3E19BDC9-6DEF-497E-B1A5-7DD09A97ABCE}"/>
    <dgm:cxn modelId="{37FF95EF-3891-43BF-9E53-9B96296AFAAC}" srcId="{D2846C1C-4DAA-44DC-83B0-AD317ECCB4D1}" destId="{3803C4DC-BE29-4E19-91B3-4A2B7C5BCEFA}" srcOrd="0" destOrd="0" parTransId="{48B862CD-CFC7-4BAD-92E9-1CC7705E90A4}" sibTransId="{0B5EEBBB-92D1-4DA0-B568-DA62D554B27A}"/>
    <dgm:cxn modelId="{8D49DA51-D826-448A-9220-7F07532F6302}" type="presParOf" srcId="{760DE32F-A2DE-4513-9CE5-A45B51B72A21}" destId="{05DD653C-1436-4BAA-B605-CE66C89ED49C}" srcOrd="0" destOrd="0" presId="urn:microsoft.com/office/officeart/2018/2/layout/IconVerticalSolidList"/>
    <dgm:cxn modelId="{A16794F4-4ECF-4D61-AA0E-B02B8AF5CF62}" type="presParOf" srcId="{05DD653C-1436-4BAA-B605-CE66C89ED49C}" destId="{FF4929AF-2E91-4754-8395-F34A2C89812A}" srcOrd="0" destOrd="0" presId="urn:microsoft.com/office/officeart/2018/2/layout/IconVerticalSolidList"/>
    <dgm:cxn modelId="{0DE3BBBA-13AD-4613-81EC-538259E60518}" type="presParOf" srcId="{05DD653C-1436-4BAA-B605-CE66C89ED49C}" destId="{B0883238-9D33-44D8-A13D-78372E4B50E0}" srcOrd="1" destOrd="0" presId="urn:microsoft.com/office/officeart/2018/2/layout/IconVerticalSolidList"/>
    <dgm:cxn modelId="{D9D5CEA0-A776-4CC5-B3EB-84A6756F7483}" type="presParOf" srcId="{05DD653C-1436-4BAA-B605-CE66C89ED49C}" destId="{749CB7B7-171F-4EC7-9589-49E86F14583E}" srcOrd="2" destOrd="0" presId="urn:microsoft.com/office/officeart/2018/2/layout/IconVerticalSolidList"/>
    <dgm:cxn modelId="{E3E708D6-5C1C-4ED9-AE62-E1F4AA5FC6EE}" type="presParOf" srcId="{05DD653C-1436-4BAA-B605-CE66C89ED49C}" destId="{EF70596C-B130-4D91-B41A-76AA0C512207}" srcOrd="3" destOrd="0" presId="urn:microsoft.com/office/officeart/2018/2/layout/IconVerticalSolidList"/>
    <dgm:cxn modelId="{CD66E73A-05C2-4177-ADE5-A32775E03CCE}" type="presParOf" srcId="{760DE32F-A2DE-4513-9CE5-A45B51B72A21}" destId="{7F17F531-FD8E-4673-9F01-43E64CCA2D35}" srcOrd="1" destOrd="0" presId="urn:microsoft.com/office/officeart/2018/2/layout/IconVerticalSolidList"/>
    <dgm:cxn modelId="{C7545E9B-B8D5-4CA2-8287-A7B533BA6851}" type="presParOf" srcId="{760DE32F-A2DE-4513-9CE5-A45B51B72A21}" destId="{C6BCED7C-7FC8-4FEE-9E4C-94BF53481BAC}" srcOrd="2" destOrd="0" presId="urn:microsoft.com/office/officeart/2018/2/layout/IconVerticalSolidList"/>
    <dgm:cxn modelId="{991B719E-6B41-4338-8114-8DC1D26EA4BA}" type="presParOf" srcId="{C6BCED7C-7FC8-4FEE-9E4C-94BF53481BAC}" destId="{F6E6F0B8-B235-4901-9ADE-1D5659466E3E}" srcOrd="0" destOrd="0" presId="urn:microsoft.com/office/officeart/2018/2/layout/IconVerticalSolidList"/>
    <dgm:cxn modelId="{D3AA703A-3775-4C0A-8276-39C8DEB44BFB}" type="presParOf" srcId="{C6BCED7C-7FC8-4FEE-9E4C-94BF53481BAC}" destId="{715561D8-D382-482A-BE23-30AC814DAD89}" srcOrd="1" destOrd="0" presId="urn:microsoft.com/office/officeart/2018/2/layout/IconVerticalSolidList"/>
    <dgm:cxn modelId="{760C6A70-0305-4333-B656-43BC0EA89BF0}" type="presParOf" srcId="{C6BCED7C-7FC8-4FEE-9E4C-94BF53481BAC}" destId="{5FFD2E3F-FE7D-43B3-AFE1-10284FCDF204}" srcOrd="2" destOrd="0" presId="urn:microsoft.com/office/officeart/2018/2/layout/IconVerticalSolidList"/>
    <dgm:cxn modelId="{40ECDCBF-7C59-496D-B56C-007BF8277C32}" type="presParOf" srcId="{C6BCED7C-7FC8-4FEE-9E4C-94BF53481BAC}" destId="{AC3C92B6-C6E2-4292-9A0E-7C34FE1FC73A}" srcOrd="3" destOrd="0" presId="urn:microsoft.com/office/officeart/2018/2/layout/IconVerticalSolidList"/>
    <dgm:cxn modelId="{D4B90059-202B-41D1-9219-D5CC1C3EDD3B}" type="presParOf" srcId="{760DE32F-A2DE-4513-9CE5-A45B51B72A21}" destId="{3DFA44E8-A3CF-453B-B158-5390E78A69FD}" srcOrd="3" destOrd="0" presId="urn:microsoft.com/office/officeart/2018/2/layout/IconVerticalSolidList"/>
    <dgm:cxn modelId="{CB8017FC-4C95-49F8-8F23-91643A59532E}" type="presParOf" srcId="{760DE32F-A2DE-4513-9CE5-A45B51B72A21}" destId="{BB02F86B-8C37-4495-9663-79F5BB6D0549}" srcOrd="4" destOrd="0" presId="urn:microsoft.com/office/officeart/2018/2/layout/IconVerticalSolidList"/>
    <dgm:cxn modelId="{60EAE2D6-C6B4-4265-B2FB-D7BA1405DB46}" type="presParOf" srcId="{BB02F86B-8C37-4495-9663-79F5BB6D0549}" destId="{9E007A83-7350-4654-A417-57384754C0C8}" srcOrd="0" destOrd="0" presId="urn:microsoft.com/office/officeart/2018/2/layout/IconVerticalSolidList"/>
    <dgm:cxn modelId="{A9A44258-8287-4F1C-B2F8-63C0AC0F3282}" type="presParOf" srcId="{BB02F86B-8C37-4495-9663-79F5BB6D0549}" destId="{84A424DA-A5C7-48F7-A7AD-118B4A53AE4E}" srcOrd="1" destOrd="0" presId="urn:microsoft.com/office/officeart/2018/2/layout/IconVerticalSolidList"/>
    <dgm:cxn modelId="{75D9BE4D-6717-452C-8721-53CF8DA8F121}" type="presParOf" srcId="{BB02F86B-8C37-4495-9663-79F5BB6D0549}" destId="{D776173C-4DF8-4049-B78E-980C7F7D98A5}" srcOrd="2" destOrd="0" presId="urn:microsoft.com/office/officeart/2018/2/layout/IconVerticalSolidList"/>
    <dgm:cxn modelId="{1BBFAFC3-4E21-4C24-9868-92D70D5C85E1}" type="presParOf" srcId="{BB02F86B-8C37-4495-9663-79F5BB6D0549}" destId="{D1336F8D-EC9E-468C-AF87-60CB811094E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61A89AD-5AA2-4315-95FF-F16ABE2E842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FD2B025-BF05-4745-973F-8E3AD7DEA19F}">
      <dgm:prSet/>
      <dgm:spPr/>
      <dgm:t>
        <a:bodyPr/>
        <a:lstStyle/>
        <a:p>
          <a:r>
            <a:rPr lang="en-US" b="1" dirty="0"/>
            <a:t>Address patient barriers </a:t>
          </a:r>
          <a:endParaRPr lang="en-US" dirty="0"/>
        </a:p>
      </dgm:t>
    </dgm:pt>
    <dgm:pt modelId="{E03048A9-477A-4320-A6AB-2FBE4433B403}" type="parTrans" cxnId="{FC1C2C82-0D96-4F1E-BE60-7382D0F064EE}">
      <dgm:prSet/>
      <dgm:spPr/>
      <dgm:t>
        <a:bodyPr/>
        <a:lstStyle/>
        <a:p>
          <a:endParaRPr lang="en-US"/>
        </a:p>
      </dgm:t>
    </dgm:pt>
    <dgm:pt modelId="{7F76C5E5-D13D-42B9-82DB-2EDF486886AC}" type="sibTrans" cxnId="{FC1C2C82-0D96-4F1E-BE60-7382D0F064EE}">
      <dgm:prSet/>
      <dgm:spPr/>
      <dgm:t>
        <a:bodyPr/>
        <a:lstStyle/>
        <a:p>
          <a:endParaRPr lang="en-US"/>
        </a:p>
      </dgm:t>
    </dgm:pt>
    <dgm:pt modelId="{C01F261A-4266-4A63-BD9C-041470343888}">
      <dgm:prSet/>
      <dgm:spPr/>
      <dgm:t>
        <a:bodyPr/>
        <a:lstStyle/>
        <a:p>
          <a:r>
            <a:rPr lang="en-US" b="1"/>
            <a:t>Improve access to timely care</a:t>
          </a:r>
          <a:endParaRPr lang="en-US"/>
        </a:p>
      </dgm:t>
    </dgm:pt>
    <dgm:pt modelId="{E9625667-1DE0-425F-8F71-C777A017E73E}" type="parTrans" cxnId="{E49147D7-BFA4-424E-9979-40B5E26EDF21}">
      <dgm:prSet/>
      <dgm:spPr/>
      <dgm:t>
        <a:bodyPr/>
        <a:lstStyle/>
        <a:p>
          <a:endParaRPr lang="en-US"/>
        </a:p>
      </dgm:t>
    </dgm:pt>
    <dgm:pt modelId="{5A210A6B-D087-463B-811B-B99631D039CD}" type="sibTrans" cxnId="{E49147D7-BFA4-424E-9979-40B5E26EDF21}">
      <dgm:prSet/>
      <dgm:spPr/>
      <dgm:t>
        <a:bodyPr/>
        <a:lstStyle/>
        <a:p>
          <a:endParaRPr lang="en-US"/>
        </a:p>
      </dgm:t>
    </dgm:pt>
    <dgm:pt modelId="{C65BA86F-5002-4023-9358-7A5A3F2BF785}">
      <dgm:prSet/>
      <dgm:spPr/>
      <dgm:t>
        <a:bodyPr/>
        <a:lstStyle/>
        <a:p>
          <a:r>
            <a:rPr lang="en-US" b="1"/>
            <a:t>Support patient self-advocacy</a:t>
          </a:r>
          <a:endParaRPr lang="en-US"/>
        </a:p>
      </dgm:t>
    </dgm:pt>
    <dgm:pt modelId="{D6F68A0B-47A6-4B86-8848-99C02E66EAA2}" type="parTrans" cxnId="{4FEF0A98-0132-493A-8B5F-56B904F8C0E8}">
      <dgm:prSet/>
      <dgm:spPr/>
      <dgm:t>
        <a:bodyPr/>
        <a:lstStyle/>
        <a:p>
          <a:endParaRPr lang="en-US"/>
        </a:p>
      </dgm:t>
    </dgm:pt>
    <dgm:pt modelId="{93FE90CE-D703-42E7-B31B-B2F25CB1DA9A}" type="sibTrans" cxnId="{4FEF0A98-0132-493A-8B5F-56B904F8C0E8}">
      <dgm:prSet/>
      <dgm:spPr/>
      <dgm:t>
        <a:bodyPr/>
        <a:lstStyle/>
        <a:p>
          <a:endParaRPr lang="en-US"/>
        </a:p>
      </dgm:t>
    </dgm:pt>
    <dgm:pt modelId="{DFFA0D35-DEEE-46EE-9C00-89E1DA6489BF}" type="pres">
      <dgm:prSet presAssocID="{D61A89AD-5AA2-4315-95FF-F16ABE2E842E}" presName="root" presStyleCnt="0">
        <dgm:presLayoutVars>
          <dgm:dir/>
          <dgm:resizeHandles val="exact"/>
        </dgm:presLayoutVars>
      </dgm:prSet>
      <dgm:spPr/>
    </dgm:pt>
    <dgm:pt modelId="{A10324E6-D9BC-4BE9-A491-39277A02D380}" type="pres">
      <dgm:prSet presAssocID="{AFD2B025-BF05-4745-973F-8E3AD7DEA19F}" presName="compNode" presStyleCnt="0"/>
      <dgm:spPr/>
    </dgm:pt>
    <dgm:pt modelId="{FCB677A8-D87D-4735-BF94-F45995D9DEEA}" type="pres">
      <dgm:prSet presAssocID="{AFD2B025-BF05-4745-973F-8E3AD7DEA19F}" presName="bgRect" presStyleLbl="bgShp" presStyleIdx="0" presStyleCnt="3"/>
      <dgm:spPr/>
    </dgm:pt>
    <dgm:pt modelId="{DCFBB084-918D-4492-AA2B-F4DC4179FE70}" type="pres">
      <dgm:prSet presAssocID="{AFD2B025-BF05-4745-973F-8E3AD7DEA19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pe"/>
        </a:ext>
      </dgm:extLst>
    </dgm:pt>
    <dgm:pt modelId="{82459ED0-B189-4C09-AB09-E283A0FB7CDB}" type="pres">
      <dgm:prSet presAssocID="{AFD2B025-BF05-4745-973F-8E3AD7DEA19F}" presName="spaceRect" presStyleCnt="0"/>
      <dgm:spPr/>
    </dgm:pt>
    <dgm:pt modelId="{A9ECD146-7F4C-4DEC-9689-CFAE359E6C19}" type="pres">
      <dgm:prSet presAssocID="{AFD2B025-BF05-4745-973F-8E3AD7DEA19F}" presName="parTx" presStyleLbl="revTx" presStyleIdx="0" presStyleCnt="3">
        <dgm:presLayoutVars>
          <dgm:chMax val="0"/>
          <dgm:chPref val="0"/>
        </dgm:presLayoutVars>
      </dgm:prSet>
      <dgm:spPr/>
    </dgm:pt>
    <dgm:pt modelId="{A3EBA4F0-7B06-4683-A574-91334C7FC3FE}" type="pres">
      <dgm:prSet presAssocID="{7F76C5E5-D13D-42B9-82DB-2EDF486886AC}" presName="sibTrans" presStyleCnt="0"/>
      <dgm:spPr/>
    </dgm:pt>
    <dgm:pt modelId="{50DEBD85-F590-4006-B5EE-921E03B8C1A1}" type="pres">
      <dgm:prSet presAssocID="{C01F261A-4266-4A63-BD9C-041470343888}" presName="compNode" presStyleCnt="0"/>
      <dgm:spPr/>
    </dgm:pt>
    <dgm:pt modelId="{6C70FBC6-C940-45D2-A169-2A8D1131D74D}" type="pres">
      <dgm:prSet presAssocID="{C01F261A-4266-4A63-BD9C-041470343888}" presName="bgRect" presStyleLbl="bgShp" presStyleIdx="1" presStyleCnt="3"/>
      <dgm:spPr/>
    </dgm:pt>
    <dgm:pt modelId="{D22078C2-56EB-4A12-9473-2A09DD8AE7A2}" type="pres">
      <dgm:prSet presAssocID="{C01F261A-4266-4A63-BD9C-04147034388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FDC350F5-86BD-48FA-99DD-AC7FDD5176FA}" type="pres">
      <dgm:prSet presAssocID="{C01F261A-4266-4A63-BD9C-041470343888}" presName="spaceRect" presStyleCnt="0"/>
      <dgm:spPr/>
    </dgm:pt>
    <dgm:pt modelId="{92690959-D3F7-453C-BF52-5B0A47CA6BFA}" type="pres">
      <dgm:prSet presAssocID="{C01F261A-4266-4A63-BD9C-041470343888}" presName="parTx" presStyleLbl="revTx" presStyleIdx="1" presStyleCnt="3">
        <dgm:presLayoutVars>
          <dgm:chMax val="0"/>
          <dgm:chPref val="0"/>
        </dgm:presLayoutVars>
      </dgm:prSet>
      <dgm:spPr/>
    </dgm:pt>
    <dgm:pt modelId="{D4309643-918F-4E0F-B77C-6532854611FB}" type="pres">
      <dgm:prSet presAssocID="{5A210A6B-D087-463B-811B-B99631D039CD}" presName="sibTrans" presStyleCnt="0"/>
      <dgm:spPr/>
    </dgm:pt>
    <dgm:pt modelId="{DF10BAFE-E337-4237-B83A-7E6FDF5F5871}" type="pres">
      <dgm:prSet presAssocID="{C65BA86F-5002-4023-9358-7A5A3F2BF785}" presName="compNode" presStyleCnt="0"/>
      <dgm:spPr/>
    </dgm:pt>
    <dgm:pt modelId="{1B8BA62F-BB41-4FA3-B3AC-8D2076D4672A}" type="pres">
      <dgm:prSet presAssocID="{C65BA86F-5002-4023-9358-7A5A3F2BF785}" presName="bgRect" presStyleLbl="bgShp" presStyleIdx="2" presStyleCnt="3"/>
      <dgm:spPr/>
    </dgm:pt>
    <dgm:pt modelId="{3082E3D8-EA8B-45E0-9C88-57ECB9511BE0}" type="pres">
      <dgm:prSet presAssocID="{C65BA86F-5002-4023-9358-7A5A3F2BF78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gaphone"/>
        </a:ext>
      </dgm:extLst>
    </dgm:pt>
    <dgm:pt modelId="{E135D179-6AAC-4F84-94AD-B1486F481EE8}" type="pres">
      <dgm:prSet presAssocID="{C65BA86F-5002-4023-9358-7A5A3F2BF785}" presName="spaceRect" presStyleCnt="0"/>
      <dgm:spPr/>
    </dgm:pt>
    <dgm:pt modelId="{1507DE06-1C53-40ED-A090-080B93C1AB69}" type="pres">
      <dgm:prSet presAssocID="{C65BA86F-5002-4023-9358-7A5A3F2BF785}" presName="parTx" presStyleLbl="revTx" presStyleIdx="2" presStyleCnt="3">
        <dgm:presLayoutVars>
          <dgm:chMax val="0"/>
          <dgm:chPref val="0"/>
        </dgm:presLayoutVars>
      </dgm:prSet>
      <dgm:spPr/>
    </dgm:pt>
  </dgm:ptLst>
  <dgm:cxnLst>
    <dgm:cxn modelId="{FC1C2C82-0D96-4F1E-BE60-7382D0F064EE}" srcId="{D61A89AD-5AA2-4315-95FF-F16ABE2E842E}" destId="{AFD2B025-BF05-4745-973F-8E3AD7DEA19F}" srcOrd="0" destOrd="0" parTransId="{E03048A9-477A-4320-A6AB-2FBE4433B403}" sibTransId="{7F76C5E5-D13D-42B9-82DB-2EDF486886AC}"/>
    <dgm:cxn modelId="{4FEF0A98-0132-493A-8B5F-56B904F8C0E8}" srcId="{D61A89AD-5AA2-4315-95FF-F16ABE2E842E}" destId="{C65BA86F-5002-4023-9358-7A5A3F2BF785}" srcOrd="2" destOrd="0" parTransId="{D6F68A0B-47A6-4B86-8848-99C02E66EAA2}" sibTransId="{93FE90CE-D703-42E7-B31B-B2F25CB1DA9A}"/>
    <dgm:cxn modelId="{7F6DEDB9-DD62-40E3-96C7-BDC8A6F24791}" type="presOf" srcId="{C01F261A-4266-4A63-BD9C-041470343888}" destId="{92690959-D3F7-453C-BF52-5B0A47CA6BFA}" srcOrd="0" destOrd="0" presId="urn:microsoft.com/office/officeart/2018/2/layout/IconVerticalSolidList"/>
    <dgm:cxn modelId="{CBDBC3C8-0A23-45B1-949A-43DEFC783C40}" type="presOf" srcId="{C65BA86F-5002-4023-9358-7A5A3F2BF785}" destId="{1507DE06-1C53-40ED-A090-080B93C1AB69}" srcOrd="0" destOrd="0" presId="urn:microsoft.com/office/officeart/2018/2/layout/IconVerticalSolidList"/>
    <dgm:cxn modelId="{E49147D7-BFA4-424E-9979-40B5E26EDF21}" srcId="{D61A89AD-5AA2-4315-95FF-F16ABE2E842E}" destId="{C01F261A-4266-4A63-BD9C-041470343888}" srcOrd="1" destOrd="0" parTransId="{E9625667-1DE0-425F-8F71-C777A017E73E}" sibTransId="{5A210A6B-D087-463B-811B-B99631D039CD}"/>
    <dgm:cxn modelId="{F28D1BE4-8AF6-43E3-86E1-BCE8F1FD3A61}" type="presOf" srcId="{D61A89AD-5AA2-4315-95FF-F16ABE2E842E}" destId="{DFFA0D35-DEEE-46EE-9C00-89E1DA6489BF}" srcOrd="0" destOrd="0" presId="urn:microsoft.com/office/officeart/2018/2/layout/IconVerticalSolidList"/>
    <dgm:cxn modelId="{828021FA-3DD8-45F2-858B-A4A78F97C0DA}" type="presOf" srcId="{AFD2B025-BF05-4745-973F-8E3AD7DEA19F}" destId="{A9ECD146-7F4C-4DEC-9689-CFAE359E6C19}" srcOrd="0" destOrd="0" presId="urn:microsoft.com/office/officeart/2018/2/layout/IconVerticalSolidList"/>
    <dgm:cxn modelId="{BFA882DF-BEFC-49A5-8524-38F8E2B2BBBC}" type="presParOf" srcId="{DFFA0D35-DEEE-46EE-9C00-89E1DA6489BF}" destId="{A10324E6-D9BC-4BE9-A491-39277A02D380}" srcOrd="0" destOrd="0" presId="urn:microsoft.com/office/officeart/2018/2/layout/IconVerticalSolidList"/>
    <dgm:cxn modelId="{86A901C6-A9A7-43DC-9A8E-7EFF99641DD0}" type="presParOf" srcId="{A10324E6-D9BC-4BE9-A491-39277A02D380}" destId="{FCB677A8-D87D-4735-BF94-F45995D9DEEA}" srcOrd="0" destOrd="0" presId="urn:microsoft.com/office/officeart/2018/2/layout/IconVerticalSolidList"/>
    <dgm:cxn modelId="{D0CC908D-82F3-4D9D-8960-34B68020F4B9}" type="presParOf" srcId="{A10324E6-D9BC-4BE9-A491-39277A02D380}" destId="{DCFBB084-918D-4492-AA2B-F4DC4179FE70}" srcOrd="1" destOrd="0" presId="urn:microsoft.com/office/officeart/2018/2/layout/IconVerticalSolidList"/>
    <dgm:cxn modelId="{2715C874-622D-439C-86BE-688EB9FF3294}" type="presParOf" srcId="{A10324E6-D9BC-4BE9-A491-39277A02D380}" destId="{82459ED0-B189-4C09-AB09-E283A0FB7CDB}" srcOrd="2" destOrd="0" presId="urn:microsoft.com/office/officeart/2018/2/layout/IconVerticalSolidList"/>
    <dgm:cxn modelId="{3925D5FE-0118-441A-B71E-A7EF003C7D75}" type="presParOf" srcId="{A10324E6-D9BC-4BE9-A491-39277A02D380}" destId="{A9ECD146-7F4C-4DEC-9689-CFAE359E6C19}" srcOrd="3" destOrd="0" presId="urn:microsoft.com/office/officeart/2018/2/layout/IconVerticalSolidList"/>
    <dgm:cxn modelId="{2399D04B-F3F2-4B8C-89A5-BD769F7123D2}" type="presParOf" srcId="{DFFA0D35-DEEE-46EE-9C00-89E1DA6489BF}" destId="{A3EBA4F0-7B06-4683-A574-91334C7FC3FE}" srcOrd="1" destOrd="0" presId="urn:microsoft.com/office/officeart/2018/2/layout/IconVerticalSolidList"/>
    <dgm:cxn modelId="{80344F2C-F980-40EE-A81D-83ABA273957B}" type="presParOf" srcId="{DFFA0D35-DEEE-46EE-9C00-89E1DA6489BF}" destId="{50DEBD85-F590-4006-B5EE-921E03B8C1A1}" srcOrd="2" destOrd="0" presId="urn:microsoft.com/office/officeart/2018/2/layout/IconVerticalSolidList"/>
    <dgm:cxn modelId="{15DC5B46-0347-4ED0-9E37-9E11CF43BBB7}" type="presParOf" srcId="{50DEBD85-F590-4006-B5EE-921E03B8C1A1}" destId="{6C70FBC6-C940-45D2-A169-2A8D1131D74D}" srcOrd="0" destOrd="0" presId="urn:microsoft.com/office/officeart/2018/2/layout/IconVerticalSolidList"/>
    <dgm:cxn modelId="{5A22C0AF-C937-41EC-9E8D-D19DD90E7A0D}" type="presParOf" srcId="{50DEBD85-F590-4006-B5EE-921E03B8C1A1}" destId="{D22078C2-56EB-4A12-9473-2A09DD8AE7A2}" srcOrd="1" destOrd="0" presId="urn:microsoft.com/office/officeart/2018/2/layout/IconVerticalSolidList"/>
    <dgm:cxn modelId="{2B5C0EE8-3EBA-4C79-AA9A-B1AAB8984019}" type="presParOf" srcId="{50DEBD85-F590-4006-B5EE-921E03B8C1A1}" destId="{FDC350F5-86BD-48FA-99DD-AC7FDD5176FA}" srcOrd="2" destOrd="0" presId="urn:microsoft.com/office/officeart/2018/2/layout/IconVerticalSolidList"/>
    <dgm:cxn modelId="{F81DFA50-963E-4D7E-89E3-E85D8370B165}" type="presParOf" srcId="{50DEBD85-F590-4006-B5EE-921E03B8C1A1}" destId="{92690959-D3F7-453C-BF52-5B0A47CA6BFA}" srcOrd="3" destOrd="0" presId="urn:microsoft.com/office/officeart/2018/2/layout/IconVerticalSolidList"/>
    <dgm:cxn modelId="{3655EA2E-F175-424D-AEC5-98FACBCC0EB4}" type="presParOf" srcId="{DFFA0D35-DEEE-46EE-9C00-89E1DA6489BF}" destId="{D4309643-918F-4E0F-B77C-6532854611FB}" srcOrd="3" destOrd="0" presId="urn:microsoft.com/office/officeart/2018/2/layout/IconVerticalSolidList"/>
    <dgm:cxn modelId="{913CA4AB-DFFF-4337-87CC-5B31238A5D7B}" type="presParOf" srcId="{DFFA0D35-DEEE-46EE-9C00-89E1DA6489BF}" destId="{DF10BAFE-E337-4237-B83A-7E6FDF5F5871}" srcOrd="4" destOrd="0" presId="urn:microsoft.com/office/officeart/2018/2/layout/IconVerticalSolidList"/>
    <dgm:cxn modelId="{E309537D-AA78-4F8C-92E5-EAABE9B2FA08}" type="presParOf" srcId="{DF10BAFE-E337-4237-B83A-7E6FDF5F5871}" destId="{1B8BA62F-BB41-4FA3-B3AC-8D2076D4672A}" srcOrd="0" destOrd="0" presId="urn:microsoft.com/office/officeart/2018/2/layout/IconVerticalSolidList"/>
    <dgm:cxn modelId="{209F3AE9-8715-405C-96CC-14BD89F471F5}" type="presParOf" srcId="{DF10BAFE-E337-4237-B83A-7E6FDF5F5871}" destId="{3082E3D8-EA8B-45E0-9C88-57ECB9511BE0}" srcOrd="1" destOrd="0" presId="urn:microsoft.com/office/officeart/2018/2/layout/IconVerticalSolidList"/>
    <dgm:cxn modelId="{14AB5159-F8D6-4AF0-85F0-9C0673C51BCF}" type="presParOf" srcId="{DF10BAFE-E337-4237-B83A-7E6FDF5F5871}" destId="{E135D179-6AAC-4F84-94AD-B1486F481EE8}" srcOrd="2" destOrd="0" presId="urn:microsoft.com/office/officeart/2018/2/layout/IconVerticalSolidList"/>
    <dgm:cxn modelId="{E2AF5594-3D5D-4F39-9279-9884E3C73F22}" type="presParOf" srcId="{DF10BAFE-E337-4237-B83A-7E6FDF5F5871}" destId="{1507DE06-1C53-40ED-A090-080B93C1AB6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84B1A6A-40E6-49E6-A25B-8F88DA1119B8}"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lang="en-US"/>
        </a:p>
      </dgm:t>
    </dgm:pt>
    <dgm:pt modelId="{1514243C-7B4C-4036-8729-3F86AEF3A89E}">
      <dgm:prSet custT="1"/>
      <dgm:spPr>
        <a:solidFill>
          <a:schemeClr val="accent1">
            <a:lumMod val="75000"/>
          </a:schemeClr>
        </a:solidFill>
      </dgm:spPr>
      <dgm:t>
        <a:bodyPr/>
        <a:lstStyle/>
        <a:p>
          <a:r>
            <a:rPr lang="en-US" sz="3200" b="1" dirty="0">
              <a:solidFill>
                <a:schemeClr val="bg1"/>
              </a:solidFill>
            </a:rPr>
            <a:t>Services focused on a serious, high-risk condition.</a:t>
          </a:r>
        </a:p>
      </dgm:t>
    </dgm:pt>
    <dgm:pt modelId="{36A0BB77-C8C8-4C46-BA2A-63A28A697E0A}" type="parTrans" cxnId="{DF07CC10-3326-489A-9180-4167978758AF}">
      <dgm:prSet/>
      <dgm:spPr/>
      <dgm:t>
        <a:bodyPr/>
        <a:lstStyle/>
        <a:p>
          <a:endParaRPr lang="en-US"/>
        </a:p>
      </dgm:t>
    </dgm:pt>
    <dgm:pt modelId="{CE9D031F-006D-43E8-859C-8B3646051AC3}" type="sibTrans" cxnId="{DF07CC10-3326-489A-9180-4167978758AF}">
      <dgm:prSet/>
      <dgm:spPr/>
      <dgm:t>
        <a:bodyPr/>
        <a:lstStyle/>
        <a:p>
          <a:endParaRPr lang="en-US"/>
        </a:p>
      </dgm:t>
    </dgm:pt>
    <dgm:pt modelId="{62AA45B1-7374-40F8-B4B4-2D5675AEBA50}">
      <dgm:prSet custT="1"/>
      <dgm:spPr>
        <a:solidFill>
          <a:schemeClr val="accent1">
            <a:lumMod val="75000"/>
          </a:schemeClr>
        </a:solidFill>
      </dgm:spPr>
      <dgm:t>
        <a:bodyPr/>
        <a:lstStyle/>
        <a:p>
          <a:r>
            <a:rPr lang="en-US" sz="3200" b="1" dirty="0">
              <a:solidFill>
                <a:schemeClr val="bg1"/>
              </a:solidFill>
            </a:rPr>
            <a:t>Performed by </a:t>
          </a:r>
          <a:r>
            <a:rPr lang="en-US" sz="3200" b="1" u="sng" dirty="0">
              <a:solidFill>
                <a:schemeClr val="bg1"/>
              </a:solidFill>
            </a:rPr>
            <a:t>auxiliary personnel</a:t>
          </a:r>
          <a:r>
            <a:rPr lang="en-US" sz="3200" b="1" dirty="0">
              <a:solidFill>
                <a:schemeClr val="bg1"/>
              </a:solidFill>
            </a:rPr>
            <a:t>.</a:t>
          </a:r>
        </a:p>
      </dgm:t>
    </dgm:pt>
    <dgm:pt modelId="{DC33991C-E55F-4AD2-BD7B-548ED5A6EBE7}" type="parTrans" cxnId="{C97F3587-6D53-4D63-8744-69BDCF944798}">
      <dgm:prSet/>
      <dgm:spPr/>
      <dgm:t>
        <a:bodyPr/>
        <a:lstStyle/>
        <a:p>
          <a:endParaRPr lang="en-US"/>
        </a:p>
      </dgm:t>
    </dgm:pt>
    <dgm:pt modelId="{35CDED10-5CC3-49DE-B14E-F22E1BCDAD65}" type="sibTrans" cxnId="{C97F3587-6D53-4D63-8744-69BDCF944798}">
      <dgm:prSet/>
      <dgm:spPr/>
      <dgm:t>
        <a:bodyPr/>
        <a:lstStyle/>
        <a:p>
          <a:endParaRPr lang="en-US"/>
        </a:p>
      </dgm:t>
    </dgm:pt>
    <dgm:pt modelId="{065B421A-38BF-4425-854A-2F3213C36852}">
      <dgm:prSet custT="1"/>
      <dgm:spPr/>
      <dgm:t>
        <a:bodyPr/>
        <a:lstStyle/>
        <a:p>
          <a:pPr>
            <a:buFont typeface="Wingdings" panose="05000000000000000000" pitchFamily="2" charset="2"/>
            <a:buChar char="§"/>
          </a:pPr>
          <a:r>
            <a:rPr lang="en-US" sz="2800" dirty="0"/>
            <a:t>Condition expected to last at least 3 months.</a:t>
          </a:r>
        </a:p>
      </dgm:t>
    </dgm:pt>
    <dgm:pt modelId="{9216C9CA-901F-48B0-B6AF-DE42061C9B9E}" type="parTrans" cxnId="{7C0858AE-A544-4637-A5EE-8B9876B4071D}">
      <dgm:prSet/>
      <dgm:spPr/>
      <dgm:t>
        <a:bodyPr/>
        <a:lstStyle/>
        <a:p>
          <a:endParaRPr lang="en-US"/>
        </a:p>
      </dgm:t>
    </dgm:pt>
    <dgm:pt modelId="{9405FC84-125B-4E05-95B0-029B65C4B2DE}" type="sibTrans" cxnId="{7C0858AE-A544-4637-A5EE-8B9876B4071D}">
      <dgm:prSet/>
      <dgm:spPr/>
      <dgm:t>
        <a:bodyPr/>
        <a:lstStyle/>
        <a:p>
          <a:endParaRPr lang="en-US"/>
        </a:p>
      </dgm:t>
    </dgm:pt>
    <dgm:pt modelId="{93AE66FA-31F6-49A5-B021-B136579F4D42}">
      <dgm:prSet custT="1"/>
      <dgm:spPr/>
      <dgm:t>
        <a:bodyPr/>
        <a:lstStyle/>
        <a:p>
          <a:pPr>
            <a:buFont typeface="Wingdings" panose="05000000000000000000" pitchFamily="2" charset="2"/>
            <a:buChar char="§"/>
          </a:pPr>
          <a:r>
            <a:rPr lang="en-US" sz="2800" dirty="0"/>
            <a:t>Significant risk of death, exacerbation, decline. </a:t>
          </a:r>
        </a:p>
      </dgm:t>
    </dgm:pt>
    <dgm:pt modelId="{2D695C13-5EE4-453A-85FB-644756EC86D9}" type="parTrans" cxnId="{F7071F30-87FE-42AF-987B-911D58A6D80E}">
      <dgm:prSet/>
      <dgm:spPr/>
      <dgm:t>
        <a:bodyPr/>
        <a:lstStyle/>
        <a:p>
          <a:endParaRPr lang="en-US"/>
        </a:p>
      </dgm:t>
    </dgm:pt>
    <dgm:pt modelId="{99DA491F-C6FD-4601-A782-1C00FBEEF43D}" type="sibTrans" cxnId="{F7071F30-87FE-42AF-987B-911D58A6D80E}">
      <dgm:prSet/>
      <dgm:spPr/>
      <dgm:t>
        <a:bodyPr/>
        <a:lstStyle/>
        <a:p>
          <a:endParaRPr lang="en-US"/>
        </a:p>
      </dgm:t>
    </dgm:pt>
    <dgm:pt modelId="{6A4B902F-E6A3-4368-9891-9FEB9D0830D2}">
      <dgm:prSet custT="1"/>
      <dgm:spPr/>
      <dgm:t>
        <a:bodyPr/>
        <a:lstStyle/>
        <a:p>
          <a:pPr>
            <a:buFont typeface="Wingdings" panose="05000000000000000000" pitchFamily="2" charset="2"/>
            <a:buChar char="§"/>
          </a:pPr>
          <a:r>
            <a:rPr lang="en-US" sz="2800" dirty="0"/>
            <a:t>Requires disease specific care plan.</a:t>
          </a:r>
        </a:p>
      </dgm:t>
    </dgm:pt>
    <dgm:pt modelId="{25A000FA-5D80-4DC4-B733-32A5726510D5}" type="parTrans" cxnId="{CFA08FA9-B07D-4AC4-ABE7-7A40FF98F4C8}">
      <dgm:prSet/>
      <dgm:spPr/>
      <dgm:t>
        <a:bodyPr/>
        <a:lstStyle/>
        <a:p>
          <a:endParaRPr lang="en-US"/>
        </a:p>
      </dgm:t>
    </dgm:pt>
    <dgm:pt modelId="{8069EFBE-4B0C-4C2A-81B4-054F7B5BAD54}" type="sibTrans" cxnId="{CFA08FA9-B07D-4AC4-ABE7-7A40FF98F4C8}">
      <dgm:prSet/>
      <dgm:spPr/>
      <dgm:t>
        <a:bodyPr/>
        <a:lstStyle/>
        <a:p>
          <a:endParaRPr lang="en-US"/>
        </a:p>
      </dgm:t>
    </dgm:pt>
    <dgm:pt modelId="{CB32FF01-6262-48EF-A6D1-85957764A189}" type="pres">
      <dgm:prSet presAssocID="{B84B1A6A-40E6-49E6-A25B-8F88DA1119B8}" presName="linear" presStyleCnt="0">
        <dgm:presLayoutVars>
          <dgm:animLvl val="lvl"/>
          <dgm:resizeHandles val="exact"/>
        </dgm:presLayoutVars>
      </dgm:prSet>
      <dgm:spPr/>
    </dgm:pt>
    <dgm:pt modelId="{2904E419-7111-4568-AC13-852A40CDE9F0}" type="pres">
      <dgm:prSet presAssocID="{1514243C-7B4C-4036-8729-3F86AEF3A89E}" presName="parentText" presStyleLbl="node1" presStyleIdx="0" presStyleCnt="2">
        <dgm:presLayoutVars>
          <dgm:chMax val="0"/>
          <dgm:bulletEnabled val="1"/>
        </dgm:presLayoutVars>
      </dgm:prSet>
      <dgm:spPr/>
    </dgm:pt>
    <dgm:pt modelId="{4D6DD8F3-394A-4EE4-A1FB-9F4E046A1685}" type="pres">
      <dgm:prSet presAssocID="{1514243C-7B4C-4036-8729-3F86AEF3A89E}" presName="childText" presStyleLbl="revTx" presStyleIdx="0" presStyleCnt="1">
        <dgm:presLayoutVars>
          <dgm:bulletEnabled val="1"/>
        </dgm:presLayoutVars>
      </dgm:prSet>
      <dgm:spPr/>
    </dgm:pt>
    <dgm:pt modelId="{7B99D879-C07F-43F4-B7F1-AE5DFC2835CC}" type="pres">
      <dgm:prSet presAssocID="{62AA45B1-7374-40F8-B4B4-2D5675AEBA50}" presName="parentText" presStyleLbl="node1" presStyleIdx="1" presStyleCnt="2" custLinFactNeighborX="4" custLinFactNeighborY="-1148">
        <dgm:presLayoutVars>
          <dgm:chMax val="0"/>
          <dgm:bulletEnabled val="1"/>
        </dgm:presLayoutVars>
      </dgm:prSet>
      <dgm:spPr/>
    </dgm:pt>
  </dgm:ptLst>
  <dgm:cxnLst>
    <dgm:cxn modelId="{DF07CC10-3326-489A-9180-4167978758AF}" srcId="{B84B1A6A-40E6-49E6-A25B-8F88DA1119B8}" destId="{1514243C-7B4C-4036-8729-3F86AEF3A89E}" srcOrd="0" destOrd="0" parTransId="{36A0BB77-C8C8-4C46-BA2A-63A28A697E0A}" sibTransId="{CE9D031F-006D-43E8-859C-8B3646051AC3}"/>
    <dgm:cxn modelId="{F7071F30-87FE-42AF-987B-911D58A6D80E}" srcId="{1514243C-7B4C-4036-8729-3F86AEF3A89E}" destId="{93AE66FA-31F6-49A5-B021-B136579F4D42}" srcOrd="1" destOrd="0" parTransId="{2D695C13-5EE4-453A-85FB-644756EC86D9}" sibTransId="{99DA491F-C6FD-4601-A782-1C00FBEEF43D}"/>
    <dgm:cxn modelId="{BE57A835-EA05-441B-8FD1-2D3872337B23}" type="presOf" srcId="{62AA45B1-7374-40F8-B4B4-2D5675AEBA50}" destId="{7B99D879-C07F-43F4-B7F1-AE5DFC2835CC}" srcOrd="0" destOrd="0" presId="urn:microsoft.com/office/officeart/2005/8/layout/vList2"/>
    <dgm:cxn modelId="{DE3CF537-6A5E-4996-9E62-780DF6FCF59B}" type="presOf" srcId="{93AE66FA-31F6-49A5-B021-B136579F4D42}" destId="{4D6DD8F3-394A-4EE4-A1FB-9F4E046A1685}" srcOrd="0" destOrd="1" presId="urn:microsoft.com/office/officeart/2005/8/layout/vList2"/>
    <dgm:cxn modelId="{1882CE4C-B45F-4BC9-A725-B90F463E10B6}" type="presOf" srcId="{6A4B902F-E6A3-4368-9891-9FEB9D0830D2}" destId="{4D6DD8F3-394A-4EE4-A1FB-9F4E046A1685}" srcOrd="0" destOrd="2" presId="urn:microsoft.com/office/officeart/2005/8/layout/vList2"/>
    <dgm:cxn modelId="{A8CAB859-8898-4B70-A48E-07A6408CBBEE}" type="presOf" srcId="{1514243C-7B4C-4036-8729-3F86AEF3A89E}" destId="{2904E419-7111-4568-AC13-852A40CDE9F0}" srcOrd="0" destOrd="0" presId="urn:microsoft.com/office/officeart/2005/8/layout/vList2"/>
    <dgm:cxn modelId="{0739FF7A-4B3F-462B-B047-20808E11A08C}" type="presOf" srcId="{065B421A-38BF-4425-854A-2F3213C36852}" destId="{4D6DD8F3-394A-4EE4-A1FB-9F4E046A1685}" srcOrd="0" destOrd="0" presId="urn:microsoft.com/office/officeart/2005/8/layout/vList2"/>
    <dgm:cxn modelId="{C97F3587-6D53-4D63-8744-69BDCF944798}" srcId="{B84B1A6A-40E6-49E6-A25B-8F88DA1119B8}" destId="{62AA45B1-7374-40F8-B4B4-2D5675AEBA50}" srcOrd="1" destOrd="0" parTransId="{DC33991C-E55F-4AD2-BD7B-548ED5A6EBE7}" sibTransId="{35CDED10-5CC3-49DE-B14E-F22E1BCDAD65}"/>
    <dgm:cxn modelId="{CFA08FA9-B07D-4AC4-ABE7-7A40FF98F4C8}" srcId="{1514243C-7B4C-4036-8729-3F86AEF3A89E}" destId="{6A4B902F-E6A3-4368-9891-9FEB9D0830D2}" srcOrd="2" destOrd="0" parTransId="{25A000FA-5D80-4DC4-B733-32A5726510D5}" sibTransId="{8069EFBE-4B0C-4C2A-81B4-054F7B5BAD54}"/>
    <dgm:cxn modelId="{7C0858AE-A544-4637-A5EE-8B9876B4071D}" srcId="{1514243C-7B4C-4036-8729-3F86AEF3A89E}" destId="{065B421A-38BF-4425-854A-2F3213C36852}" srcOrd="0" destOrd="0" parTransId="{9216C9CA-901F-48B0-B6AF-DE42061C9B9E}" sibTransId="{9405FC84-125B-4E05-95B0-029B65C4B2DE}"/>
    <dgm:cxn modelId="{275E96B4-9CF9-428C-AC10-FD674852DBAA}" type="presOf" srcId="{B84B1A6A-40E6-49E6-A25B-8F88DA1119B8}" destId="{CB32FF01-6262-48EF-A6D1-85957764A189}" srcOrd="0" destOrd="0" presId="urn:microsoft.com/office/officeart/2005/8/layout/vList2"/>
    <dgm:cxn modelId="{CD5ABB61-2129-4564-BA44-BBC5B7009AB9}" type="presParOf" srcId="{CB32FF01-6262-48EF-A6D1-85957764A189}" destId="{2904E419-7111-4568-AC13-852A40CDE9F0}" srcOrd="0" destOrd="0" presId="urn:microsoft.com/office/officeart/2005/8/layout/vList2"/>
    <dgm:cxn modelId="{E39F6392-A722-4CB1-896A-76052A957B58}" type="presParOf" srcId="{CB32FF01-6262-48EF-A6D1-85957764A189}" destId="{4D6DD8F3-394A-4EE4-A1FB-9F4E046A1685}" srcOrd="1" destOrd="0" presId="urn:microsoft.com/office/officeart/2005/8/layout/vList2"/>
    <dgm:cxn modelId="{E192AB46-F3E0-4A5F-933A-AE1A00417DA5}" type="presParOf" srcId="{CB32FF01-6262-48EF-A6D1-85957764A189}" destId="{7B99D879-C07F-43F4-B7F1-AE5DFC2835C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9110632-5A47-4A1D-BCB3-0687312ED9C4}"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C799888E-824F-49E6-8A1C-2A91B89C4690}">
      <dgm:prSet custT="1"/>
      <dgm:spPr/>
      <dgm:t>
        <a:bodyPr/>
        <a:lstStyle/>
        <a:p>
          <a:pPr>
            <a:lnSpc>
              <a:spcPct val="100000"/>
            </a:lnSpc>
            <a:defRPr b="1"/>
          </a:pPr>
          <a:r>
            <a:rPr lang="en-US" sz="3200" dirty="0"/>
            <a:t>Auxiliary personnel </a:t>
          </a:r>
          <a:r>
            <a:rPr lang="en-US" sz="3200" i="1" dirty="0"/>
            <a:t>typically</a:t>
          </a:r>
          <a:r>
            <a:rPr lang="en-US" sz="3200" dirty="0"/>
            <a:t> provide navigation services.</a:t>
          </a:r>
        </a:p>
      </dgm:t>
    </dgm:pt>
    <dgm:pt modelId="{FBAFC37C-257E-4734-AD1D-AFBDF1D18FBE}" type="parTrans" cxnId="{DE56B276-E9F0-4F5A-B282-AC24358F6C53}">
      <dgm:prSet/>
      <dgm:spPr/>
      <dgm:t>
        <a:bodyPr/>
        <a:lstStyle/>
        <a:p>
          <a:endParaRPr lang="en-US" sz="2800"/>
        </a:p>
      </dgm:t>
    </dgm:pt>
    <dgm:pt modelId="{5E0B9221-7E47-41AF-B9F7-EB10FD877F54}" type="sibTrans" cxnId="{DE56B276-E9F0-4F5A-B282-AC24358F6C53}">
      <dgm:prSet/>
      <dgm:spPr/>
      <dgm:t>
        <a:bodyPr/>
        <a:lstStyle/>
        <a:p>
          <a:endParaRPr lang="en-US" sz="2800"/>
        </a:p>
      </dgm:t>
    </dgm:pt>
    <dgm:pt modelId="{7DD0D0CC-BEF1-45E5-9E34-E697778CFDB5}">
      <dgm:prSet custT="1"/>
      <dgm:spPr/>
      <dgm:t>
        <a:bodyPr/>
        <a:lstStyle/>
        <a:p>
          <a:pPr>
            <a:lnSpc>
              <a:spcPct val="100000"/>
            </a:lnSpc>
            <a:defRPr b="1"/>
          </a:pPr>
          <a:r>
            <a:rPr lang="en-US" sz="3200" dirty="0"/>
            <a:t>Billing provider must remain involved in care. </a:t>
          </a:r>
        </a:p>
      </dgm:t>
    </dgm:pt>
    <dgm:pt modelId="{CC566314-1A53-42AC-AD5C-8E4FB536CC9A}" type="parTrans" cxnId="{071D6BED-F7B9-4DB8-B641-04EFD16B669C}">
      <dgm:prSet/>
      <dgm:spPr/>
      <dgm:t>
        <a:bodyPr/>
        <a:lstStyle/>
        <a:p>
          <a:endParaRPr lang="en-US" sz="2800"/>
        </a:p>
      </dgm:t>
    </dgm:pt>
    <dgm:pt modelId="{FC59EDF3-F7DC-4634-99AF-AE9618D6675A}" type="sibTrans" cxnId="{071D6BED-F7B9-4DB8-B641-04EFD16B669C}">
      <dgm:prSet/>
      <dgm:spPr/>
      <dgm:t>
        <a:bodyPr/>
        <a:lstStyle/>
        <a:p>
          <a:endParaRPr lang="en-US" sz="2800"/>
        </a:p>
      </dgm:t>
    </dgm:pt>
    <dgm:pt modelId="{B8DC9E49-4F27-42F0-87BB-D174FAE25BE5}" type="pres">
      <dgm:prSet presAssocID="{E9110632-5A47-4A1D-BCB3-0687312ED9C4}" presName="root" presStyleCnt="0">
        <dgm:presLayoutVars>
          <dgm:dir/>
          <dgm:resizeHandles val="exact"/>
        </dgm:presLayoutVars>
      </dgm:prSet>
      <dgm:spPr/>
    </dgm:pt>
    <dgm:pt modelId="{7CC9AFB8-6668-4BDD-B57F-E125B0802EBA}" type="pres">
      <dgm:prSet presAssocID="{C799888E-824F-49E6-8A1C-2A91B89C4690}" presName="compNode" presStyleCnt="0"/>
      <dgm:spPr/>
    </dgm:pt>
    <dgm:pt modelId="{9CD01EDD-D070-4BE8-B8F0-4BD15D5F2144}" type="pres">
      <dgm:prSet presAssocID="{C799888E-824F-49E6-8A1C-2A91B89C469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ey"/>
        </a:ext>
      </dgm:extLst>
    </dgm:pt>
    <dgm:pt modelId="{C9B30D22-97A9-487C-8ED0-DF5CAA0ED2EB}" type="pres">
      <dgm:prSet presAssocID="{C799888E-824F-49E6-8A1C-2A91B89C4690}" presName="iconSpace" presStyleCnt="0"/>
      <dgm:spPr/>
    </dgm:pt>
    <dgm:pt modelId="{33FC540A-01B0-4E93-AB54-9525CA998DA3}" type="pres">
      <dgm:prSet presAssocID="{C799888E-824F-49E6-8A1C-2A91B89C4690}" presName="parTx" presStyleLbl="revTx" presStyleIdx="0" presStyleCnt="4">
        <dgm:presLayoutVars>
          <dgm:chMax val="0"/>
          <dgm:chPref val="0"/>
        </dgm:presLayoutVars>
      </dgm:prSet>
      <dgm:spPr/>
    </dgm:pt>
    <dgm:pt modelId="{494E5E84-1792-4FE0-B63B-C22A93E7C955}" type="pres">
      <dgm:prSet presAssocID="{C799888E-824F-49E6-8A1C-2A91B89C4690}" presName="txSpace" presStyleCnt="0"/>
      <dgm:spPr/>
    </dgm:pt>
    <dgm:pt modelId="{6EE54E33-50AA-42AF-B241-444AFE5E17F0}" type="pres">
      <dgm:prSet presAssocID="{C799888E-824F-49E6-8A1C-2A91B89C4690}" presName="desTx" presStyleLbl="revTx" presStyleIdx="1" presStyleCnt="4">
        <dgm:presLayoutVars/>
      </dgm:prSet>
      <dgm:spPr/>
    </dgm:pt>
    <dgm:pt modelId="{D25D62F3-0C55-4789-849E-2D92725C0D15}" type="pres">
      <dgm:prSet presAssocID="{5E0B9221-7E47-41AF-B9F7-EB10FD877F54}" presName="sibTrans" presStyleCnt="0"/>
      <dgm:spPr/>
    </dgm:pt>
    <dgm:pt modelId="{E2E669A5-89F6-414D-B9FB-AEFEDB214790}" type="pres">
      <dgm:prSet presAssocID="{7DD0D0CC-BEF1-45E5-9E34-E697778CFDB5}" presName="compNode" presStyleCnt="0"/>
      <dgm:spPr/>
    </dgm:pt>
    <dgm:pt modelId="{ED1771E2-D8E3-4FA0-A123-EE16A4310DC2}" type="pres">
      <dgm:prSet presAssocID="{7DD0D0CC-BEF1-45E5-9E34-E697778CFDB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octor"/>
        </a:ext>
      </dgm:extLst>
    </dgm:pt>
    <dgm:pt modelId="{4DE2CA1D-E810-45AA-9631-2E8DB97BC553}" type="pres">
      <dgm:prSet presAssocID="{7DD0D0CC-BEF1-45E5-9E34-E697778CFDB5}" presName="iconSpace" presStyleCnt="0"/>
      <dgm:spPr/>
    </dgm:pt>
    <dgm:pt modelId="{E9C70DB8-6CA6-4AE1-8E49-82A905C889A7}" type="pres">
      <dgm:prSet presAssocID="{7DD0D0CC-BEF1-45E5-9E34-E697778CFDB5}" presName="parTx" presStyleLbl="revTx" presStyleIdx="2" presStyleCnt="4">
        <dgm:presLayoutVars>
          <dgm:chMax val="0"/>
          <dgm:chPref val="0"/>
        </dgm:presLayoutVars>
      </dgm:prSet>
      <dgm:spPr/>
    </dgm:pt>
    <dgm:pt modelId="{6608CC16-6B38-4C5A-B0D9-E6B9752910B5}" type="pres">
      <dgm:prSet presAssocID="{7DD0D0CC-BEF1-45E5-9E34-E697778CFDB5}" presName="txSpace" presStyleCnt="0"/>
      <dgm:spPr/>
    </dgm:pt>
    <dgm:pt modelId="{3FAF7F17-D95F-4988-A103-18D27E84B128}" type="pres">
      <dgm:prSet presAssocID="{7DD0D0CC-BEF1-45E5-9E34-E697778CFDB5}" presName="desTx" presStyleLbl="revTx" presStyleIdx="3" presStyleCnt="4">
        <dgm:presLayoutVars/>
      </dgm:prSet>
      <dgm:spPr/>
    </dgm:pt>
  </dgm:ptLst>
  <dgm:cxnLst>
    <dgm:cxn modelId="{A50C032B-7E3F-4EEC-91F5-B4A01F9416E9}" type="presOf" srcId="{7DD0D0CC-BEF1-45E5-9E34-E697778CFDB5}" destId="{E9C70DB8-6CA6-4AE1-8E49-82A905C889A7}" srcOrd="0" destOrd="0" presId="urn:microsoft.com/office/officeart/2018/5/layout/CenteredIconLabelDescriptionList"/>
    <dgm:cxn modelId="{FA35C249-9D98-42DB-8236-9BDCEC54D741}" type="presOf" srcId="{E9110632-5A47-4A1D-BCB3-0687312ED9C4}" destId="{B8DC9E49-4F27-42F0-87BB-D174FAE25BE5}" srcOrd="0" destOrd="0" presId="urn:microsoft.com/office/officeart/2018/5/layout/CenteredIconLabelDescriptionList"/>
    <dgm:cxn modelId="{DE56B276-E9F0-4F5A-B282-AC24358F6C53}" srcId="{E9110632-5A47-4A1D-BCB3-0687312ED9C4}" destId="{C799888E-824F-49E6-8A1C-2A91B89C4690}" srcOrd="0" destOrd="0" parTransId="{FBAFC37C-257E-4734-AD1D-AFBDF1D18FBE}" sibTransId="{5E0B9221-7E47-41AF-B9F7-EB10FD877F54}"/>
    <dgm:cxn modelId="{2CD0E0BB-70FD-45AD-A169-B9D0F366263B}" type="presOf" srcId="{C799888E-824F-49E6-8A1C-2A91B89C4690}" destId="{33FC540A-01B0-4E93-AB54-9525CA998DA3}" srcOrd="0" destOrd="0" presId="urn:microsoft.com/office/officeart/2018/5/layout/CenteredIconLabelDescriptionList"/>
    <dgm:cxn modelId="{071D6BED-F7B9-4DB8-B641-04EFD16B669C}" srcId="{E9110632-5A47-4A1D-BCB3-0687312ED9C4}" destId="{7DD0D0CC-BEF1-45E5-9E34-E697778CFDB5}" srcOrd="1" destOrd="0" parTransId="{CC566314-1A53-42AC-AD5C-8E4FB536CC9A}" sibTransId="{FC59EDF3-F7DC-4634-99AF-AE9618D6675A}"/>
    <dgm:cxn modelId="{23E908A7-2D18-4EE6-9657-96A740E4125B}" type="presParOf" srcId="{B8DC9E49-4F27-42F0-87BB-D174FAE25BE5}" destId="{7CC9AFB8-6668-4BDD-B57F-E125B0802EBA}" srcOrd="0" destOrd="0" presId="urn:microsoft.com/office/officeart/2018/5/layout/CenteredIconLabelDescriptionList"/>
    <dgm:cxn modelId="{8BA4CC7E-B7FD-4818-ADB9-C1E9F88E7DD6}" type="presParOf" srcId="{7CC9AFB8-6668-4BDD-B57F-E125B0802EBA}" destId="{9CD01EDD-D070-4BE8-B8F0-4BD15D5F2144}" srcOrd="0" destOrd="0" presId="urn:microsoft.com/office/officeart/2018/5/layout/CenteredIconLabelDescriptionList"/>
    <dgm:cxn modelId="{9646B35F-E2B2-479E-B0E5-6A792DA3D855}" type="presParOf" srcId="{7CC9AFB8-6668-4BDD-B57F-E125B0802EBA}" destId="{C9B30D22-97A9-487C-8ED0-DF5CAA0ED2EB}" srcOrd="1" destOrd="0" presId="urn:microsoft.com/office/officeart/2018/5/layout/CenteredIconLabelDescriptionList"/>
    <dgm:cxn modelId="{76A5E8C2-BCC8-4084-8337-39E98CEB8580}" type="presParOf" srcId="{7CC9AFB8-6668-4BDD-B57F-E125B0802EBA}" destId="{33FC540A-01B0-4E93-AB54-9525CA998DA3}" srcOrd="2" destOrd="0" presId="urn:microsoft.com/office/officeart/2018/5/layout/CenteredIconLabelDescriptionList"/>
    <dgm:cxn modelId="{63825B1F-BF7C-4C00-B08C-41CF856566C5}" type="presParOf" srcId="{7CC9AFB8-6668-4BDD-B57F-E125B0802EBA}" destId="{494E5E84-1792-4FE0-B63B-C22A93E7C955}" srcOrd="3" destOrd="0" presId="urn:microsoft.com/office/officeart/2018/5/layout/CenteredIconLabelDescriptionList"/>
    <dgm:cxn modelId="{A1B901AC-B791-474C-B1BD-C97334611AF6}" type="presParOf" srcId="{7CC9AFB8-6668-4BDD-B57F-E125B0802EBA}" destId="{6EE54E33-50AA-42AF-B241-444AFE5E17F0}" srcOrd="4" destOrd="0" presId="urn:microsoft.com/office/officeart/2018/5/layout/CenteredIconLabelDescriptionList"/>
    <dgm:cxn modelId="{DD069653-82E1-4512-BEA8-B2FEBD2DEE01}" type="presParOf" srcId="{B8DC9E49-4F27-42F0-87BB-D174FAE25BE5}" destId="{D25D62F3-0C55-4789-849E-2D92725C0D15}" srcOrd="1" destOrd="0" presId="urn:microsoft.com/office/officeart/2018/5/layout/CenteredIconLabelDescriptionList"/>
    <dgm:cxn modelId="{221B1064-9DAD-4150-B4F0-1B2ACD0D01C6}" type="presParOf" srcId="{B8DC9E49-4F27-42F0-87BB-D174FAE25BE5}" destId="{E2E669A5-89F6-414D-B9FB-AEFEDB214790}" srcOrd="2" destOrd="0" presId="urn:microsoft.com/office/officeart/2018/5/layout/CenteredIconLabelDescriptionList"/>
    <dgm:cxn modelId="{0B4E6AA2-EC12-4104-AA07-C801E068BEA0}" type="presParOf" srcId="{E2E669A5-89F6-414D-B9FB-AEFEDB214790}" destId="{ED1771E2-D8E3-4FA0-A123-EE16A4310DC2}" srcOrd="0" destOrd="0" presId="urn:microsoft.com/office/officeart/2018/5/layout/CenteredIconLabelDescriptionList"/>
    <dgm:cxn modelId="{9C56F5A3-F899-4E67-8B31-05EA18AFCA85}" type="presParOf" srcId="{E2E669A5-89F6-414D-B9FB-AEFEDB214790}" destId="{4DE2CA1D-E810-45AA-9631-2E8DB97BC553}" srcOrd="1" destOrd="0" presId="urn:microsoft.com/office/officeart/2018/5/layout/CenteredIconLabelDescriptionList"/>
    <dgm:cxn modelId="{B33D5DCF-852D-40DB-80A6-A19B0AB116A7}" type="presParOf" srcId="{E2E669A5-89F6-414D-B9FB-AEFEDB214790}" destId="{E9C70DB8-6CA6-4AE1-8E49-82A905C889A7}" srcOrd="2" destOrd="0" presId="urn:microsoft.com/office/officeart/2018/5/layout/CenteredIconLabelDescriptionList"/>
    <dgm:cxn modelId="{F33D2864-15CA-417D-8A3E-0819603EC404}" type="presParOf" srcId="{E2E669A5-89F6-414D-B9FB-AEFEDB214790}" destId="{6608CC16-6B38-4C5A-B0D9-E6B9752910B5}" srcOrd="3" destOrd="0" presId="urn:microsoft.com/office/officeart/2018/5/layout/CenteredIconLabelDescriptionList"/>
    <dgm:cxn modelId="{F7B9293E-B0BC-4754-81BB-0B81ABAE9CDA}" type="presParOf" srcId="{E2E669A5-89F6-414D-B9FB-AEFEDB214790}" destId="{3FAF7F17-D95F-4988-A103-18D27E84B128}"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28FB46-80E6-488C-A3FD-916AC27F8D9A}">
      <dsp:nvSpPr>
        <dsp:cNvPr id="0" name=""/>
        <dsp:cNvSpPr/>
      </dsp:nvSpPr>
      <dsp:spPr>
        <a:xfrm>
          <a:off x="698228" y="644570"/>
          <a:ext cx="2058750" cy="20587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2595DA-9B7C-431E-B151-B36734F7E100}">
      <dsp:nvSpPr>
        <dsp:cNvPr id="0" name=""/>
        <dsp:cNvSpPr/>
      </dsp:nvSpPr>
      <dsp:spPr>
        <a:xfrm>
          <a:off x="1136978" y="1083320"/>
          <a:ext cx="1181250" cy="11812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F59627-DE76-4CF5-BDD0-41A264FC8BDE}">
      <dsp:nvSpPr>
        <dsp:cNvPr id="0" name=""/>
        <dsp:cNvSpPr/>
      </dsp:nvSpPr>
      <dsp:spPr>
        <a:xfrm>
          <a:off x="40103" y="3344570"/>
          <a:ext cx="337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b="1" kern="1200" dirty="0"/>
            <a:t>Principal Care Management</a:t>
          </a:r>
        </a:p>
      </dsp:txBody>
      <dsp:txXfrm>
        <a:off x="40103" y="3344570"/>
        <a:ext cx="3375000" cy="720000"/>
      </dsp:txXfrm>
    </dsp:sp>
    <dsp:sp modelId="{EE101FF0-E343-4FB2-909F-7D753FDBC403}">
      <dsp:nvSpPr>
        <dsp:cNvPr id="0" name=""/>
        <dsp:cNvSpPr/>
      </dsp:nvSpPr>
      <dsp:spPr>
        <a:xfrm>
          <a:off x="4663853" y="644570"/>
          <a:ext cx="2058750" cy="20587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B94A3A-2D44-4DB1-A270-5CE1B426C6F2}">
      <dsp:nvSpPr>
        <dsp:cNvPr id="0" name=""/>
        <dsp:cNvSpPr/>
      </dsp:nvSpPr>
      <dsp:spPr>
        <a:xfrm>
          <a:off x="5102603" y="1083320"/>
          <a:ext cx="1181250" cy="11812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832048-BEC3-43B5-A815-06248BA15A7E}">
      <dsp:nvSpPr>
        <dsp:cNvPr id="0" name=""/>
        <dsp:cNvSpPr/>
      </dsp:nvSpPr>
      <dsp:spPr>
        <a:xfrm>
          <a:off x="4005728" y="3344570"/>
          <a:ext cx="337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b="1" kern="1200"/>
            <a:t>Principal Illness Navigation</a:t>
          </a:r>
        </a:p>
      </dsp:txBody>
      <dsp:txXfrm>
        <a:off x="4005728" y="3344570"/>
        <a:ext cx="3375000" cy="720000"/>
      </dsp:txXfrm>
    </dsp:sp>
    <dsp:sp modelId="{2E61E1F1-7911-48B5-8483-A1780F9F1DE8}">
      <dsp:nvSpPr>
        <dsp:cNvPr id="0" name=""/>
        <dsp:cNvSpPr/>
      </dsp:nvSpPr>
      <dsp:spPr>
        <a:xfrm>
          <a:off x="8629478" y="644570"/>
          <a:ext cx="2058750" cy="205875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63EA95-0800-4C6D-A033-D36288D92EEA}">
      <dsp:nvSpPr>
        <dsp:cNvPr id="0" name=""/>
        <dsp:cNvSpPr/>
      </dsp:nvSpPr>
      <dsp:spPr>
        <a:xfrm>
          <a:off x="9068228" y="1083320"/>
          <a:ext cx="1181250" cy="11812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A8E88A-2A50-4BF7-AFCF-986768208A6A}">
      <dsp:nvSpPr>
        <dsp:cNvPr id="0" name=""/>
        <dsp:cNvSpPr/>
      </dsp:nvSpPr>
      <dsp:spPr>
        <a:xfrm>
          <a:off x="7971353" y="3344570"/>
          <a:ext cx="337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en-US" sz="2000" b="1" kern="1200"/>
            <a:t>Reporting and Reimbursement</a:t>
          </a:r>
        </a:p>
      </dsp:txBody>
      <dsp:txXfrm>
        <a:off x="7971353" y="3344570"/>
        <a:ext cx="3375000" cy="720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02517-05BD-4FDB-B1E3-414088B833AC}">
      <dsp:nvSpPr>
        <dsp:cNvPr id="0" name=""/>
        <dsp:cNvSpPr/>
      </dsp:nvSpPr>
      <dsp:spPr>
        <a:xfrm>
          <a:off x="0" y="411793"/>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Patient and family communication </a:t>
          </a:r>
        </a:p>
      </dsp:txBody>
      <dsp:txXfrm>
        <a:off x="0" y="411793"/>
        <a:ext cx="2669609" cy="1601765"/>
      </dsp:txXfrm>
    </dsp:sp>
    <dsp:sp modelId="{6523D893-BD2A-43FD-BE83-4BC17BF851E0}">
      <dsp:nvSpPr>
        <dsp:cNvPr id="0" name=""/>
        <dsp:cNvSpPr/>
      </dsp:nvSpPr>
      <dsp:spPr>
        <a:xfrm>
          <a:off x="2936570" y="411793"/>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Interpersonal and relationship-building </a:t>
          </a:r>
        </a:p>
      </dsp:txBody>
      <dsp:txXfrm>
        <a:off x="2936570" y="411793"/>
        <a:ext cx="2669609" cy="1601765"/>
      </dsp:txXfrm>
    </dsp:sp>
    <dsp:sp modelId="{78EFB4A5-61DB-4E2F-9AAA-C887173A6683}">
      <dsp:nvSpPr>
        <dsp:cNvPr id="0" name=""/>
        <dsp:cNvSpPr/>
      </dsp:nvSpPr>
      <dsp:spPr>
        <a:xfrm>
          <a:off x="5873140" y="411793"/>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Patient and family capacity-building </a:t>
          </a:r>
        </a:p>
      </dsp:txBody>
      <dsp:txXfrm>
        <a:off x="5873140" y="411793"/>
        <a:ext cx="2669609" cy="1601765"/>
      </dsp:txXfrm>
    </dsp:sp>
    <dsp:sp modelId="{D389C0F7-D45C-429C-B4D0-61A73838C037}">
      <dsp:nvSpPr>
        <dsp:cNvPr id="0" name=""/>
        <dsp:cNvSpPr/>
      </dsp:nvSpPr>
      <dsp:spPr>
        <a:xfrm>
          <a:off x="0" y="2280519"/>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Service coordination and system navigation </a:t>
          </a:r>
        </a:p>
      </dsp:txBody>
      <dsp:txXfrm>
        <a:off x="0" y="2280519"/>
        <a:ext cx="2669609" cy="1601765"/>
      </dsp:txXfrm>
    </dsp:sp>
    <dsp:sp modelId="{E1195473-CC1D-467D-B264-13AB84330988}">
      <dsp:nvSpPr>
        <dsp:cNvPr id="0" name=""/>
        <dsp:cNvSpPr/>
      </dsp:nvSpPr>
      <dsp:spPr>
        <a:xfrm>
          <a:off x="2936570" y="2280519"/>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Patient advocacy, facilitation </a:t>
          </a:r>
        </a:p>
      </dsp:txBody>
      <dsp:txXfrm>
        <a:off x="2936570" y="2280519"/>
        <a:ext cx="2669609" cy="1601765"/>
      </dsp:txXfrm>
    </dsp:sp>
    <dsp:sp modelId="{3191E6EA-8B44-45F6-ADE2-76C557E78557}">
      <dsp:nvSpPr>
        <dsp:cNvPr id="0" name=""/>
        <dsp:cNvSpPr/>
      </dsp:nvSpPr>
      <dsp:spPr>
        <a:xfrm>
          <a:off x="5873140" y="2280519"/>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i="0" kern="1200" dirty="0"/>
            <a:t>Individual and community assessment </a:t>
          </a:r>
        </a:p>
      </dsp:txBody>
      <dsp:txXfrm>
        <a:off x="5873140" y="2280519"/>
        <a:ext cx="2669609" cy="1601765"/>
      </dsp:txXfrm>
    </dsp:sp>
    <dsp:sp modelId="{3DF1E6B6-22B4-43E7-BC41-E12FFA3CFCDA}">
      <dsp:nvSpPr>
        <dsp:cNvPr id="0" name=""/>
        <dsp:cNvSpPr/>
      </dsp:nvSpPr>
      <dsp:spPr>
        <a:xfrm>
          <a:off x="0" y="4149246"/>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Professionalism and ethical conduct </a:t>
          </a:r>
        </a:p>
      </dsp:txBody>
      <dsp:txXfrm>
        <a:off x="0" y="4149246"/>
        <a:ext cx="2669609" cy="1601765"/>
      </dsp:txXfrm>
    </dsp:sp>
    <dsp:sp modelId="{02CA1CA9-B888-4E3C-978F-E4C7287E9179}">
      <dsp:nvSpPr>
        <dsp:cNvPr id="0" name=""/>
        <dsp:cNvSpPr/>
      </dsp:nvSpPr>
      <dsp:spPr>
        <a:xfrm>
          <a:off x="2936570" y="4149246"/>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Development of an appropriate knowledge base.</a:t>
          </a:r>
        </a:p>
      </dsp:txBody>
      <dsp:txXfrm>
        <a:off x="2936570" y="4149246"/>
        <a:ext cx="2669609" cy="1601765"/>
      </dsp:txXfrm>
    </dsp:sp>
    <dsp:sp modelId="{8F125A20-5433-42DD-87EC-98CA1CE565C3}">
      <dsp:nvSpPr>
        <dsp:cNvPr id="0" name=""/>
        <dsp:cNvSpPr/>
      </dsp:nvSpPr>
      <dsp:spPr>
        <a:xfrm>
          <a:off x="5873140" y="4149246"/>
          <a:ext cx="2669609" cy="1601765"/>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t>Certified/trained on serious, high-risk condition</a:t>
          </a:r>
        </a:p>
      </dsp:txBody>
      <dsp:txXfrm>
        <a:off x="5873140" y="4149246"/>
        <a:ext cx="2669609" cy="160176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0DEF35-FC88-4535-946F-D35386134D10}">
      <dsp:nvSpPr>
        <dsp:cNvPr id="0" name=""/>
        <dsp:cNvSpPr/>
      </dsp:nvSpPr>
      <dsp:spPr>
        <a:xfrm>
          <a:off x="0" y="41572"/>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Communicate</a:t>
          </a:r>
        </a:p>
      </dsp:txBody>
      <dsp:txXfrm>
        <a:off x="0" y="41572"/>
        <a:ext cx="3557984" cy="2134790"/>
      </dsp:txXfrm>
    </dsp:sp>
    <dsp:sp modelId="{E0A8767C-A2C5-43CE-83B3-314B781B3EC1}">
      <dsp:nvSpPr>
        <dsp:cNvPr id="0" name=""/>
        <dsp:cNvSpPr/>
      </dsp:nvSpPr>
      <dsp:spPr>
        <a:xfrm>
          <a:off x="3913782" y="41572"/>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Educate</a:t>
          </a:r>
        </a:p>
      </dsp:txBody>
      <dsp:txXfrm>
        <a:off x="3913782" y="41572"/>
        <a:ext cx="3557984" cy="2134790"/>
      </dsp:txXfrm>
    </dsp:sp>
    <dsp:sp modelId="{4664D5C4-E755-43E6-9C56-AEC692F9E3AC}">
      <dsp:nvSpPr>
        <dsp:cNvPr id="0" name=""/>
        <dsp:cNvSpPr/>
      </dsp:nvSpPr>
      <dsp:spPr>
        <a:xfrm>
          <a:off x="7827565" y="41572"/>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Coordinate</a:t>
          </a:r>
        </a:p>
      </dsp:txBody>
      <dsp:txXfrm>
        <a:off x="7827565" y="41572"/>
        <a:ext cx="3557984" cy="2134790"/>
      </dsp:txXfrm>
    </dsp:sp>
    <dsp:sp modelId="{CF942AA3-12CE-4EC5-9A56-BBD3DACA9198}">
      <dsp:nvSpPr>
        <dsp:cNvPr id="0" name=""/>
        <dsp:cNvSpPr/>
      </dsp:nvSpPr>
      <dsp:spPr>
        <a:xfrm>
          <a:off x="0" y="2532161"/>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Facilitate</a:t>
          </a:r>
        </a:p>
      </dsp:txBody>
      <dsp:txXfrm>
        <a:off x="0" y="2532161"/>
        <a:ext cx="3557984" cy="2134790"/>
      </dsp:txXfrm>
    </dsp:sp>
    <dsp:sp modelId="{CCE65A9B-ED57-478D-B549-5BB885A8F949}">
      <dsp:nvSpPr>
        <dsp:cNvPr id="0" name=""/>
        <dsp:cNvSpPr/>
      </dsp:nvSpPr>
      <dsp:spPr>
        <a:xfrm>
          <a:off x="3913782" y="2532161"/>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Navigate</a:t>
          </a:r>
        </a:p>
      </dsp:txBody>
      <dsp:txXfrm>
        <a:off x="3913782" y="2532161"/>
        <a:ext cx="3557984" cy="2134790"/>
      </dsp:txXfrm>
    </dsp:sp>
    <dsp:sp modelId="{C5F80418-3095-4891-BC41-670151D7E74D}">
      <dsp:nvSpPr>
        <dsp:cNvPr id="0" name=""/>
        <dsp:cNvSpPr/>
      </dsp:nvSpPr>
      <dsp:spPr>
        <a:xfrm>
          <a:off x="7827565" y="2532161"/>
          <a:ext cx="3557984" cy="213479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t>Care Planning</a:t>
          </a:r>
        </a:p>
      </dsp:txBody>
      <dsp:txXfrm>
        <a:off x="7827565" y="2532161"/>
        <a:ext cx="3557984" cy="213479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3AA197-FC28-45B3-8EA7-1AD7E256F72D}">
      <dsp:nvSpPr>
        <dsp:cNvPr id="0" name=""/>
        <dsp:cNvSpPr/>
      </dsp:nvSpPr>
      <dsp:spPr>
        <a:xfrm>
          <a:off x="0" y="0"/>
          <a:ext cx="80940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D4C65B-6FE3-4294-9C31-F11ED44D19BC}">
      <dsp:nvSpPr>
        <dsp:cNvPr id="0" name=""/>
        <dsp:cNvSpPr/>
      </dsp:nvSpPr>
      <dsp:spPr>
        <a:xfrm>
          <a:off x="0" y="0"/>
          <a:ext cx="8094049" cy="1437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Initiating visit identifying medical necessity for navigation services and establishes a treatment plan for problem. </a:t>
          </a:r>
        </a:p>
      </dsp:txBody>
      <dsp:txXfrm>
        <a:off x="0" y="0"/>
        <a:ext cx="8094049" cy="1437948"/>
      </dsp:txXfrm>
    </dsp:sp>
    <dsp:sp modelId="{5F1BFC3F-7E28-47E0-B707-7C1CEB9FB41E}">
      <dsp:nvSpPr>
        <dsp:cNvPr id="0" name=""/>
        <dsp:cNvSpPr/>
      </dsp:nvSpPr>
      <dsp:spPr>
        <a:xfrm>
          <a:off x="0" y="1437948"/>
          <a:ext cx="80940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E78647-7005-4CD0-8DE3-6F3F74B2EA6D}">
      <dsp:nvSpPr>
        <dsp:cNvPr id="0" name=""/>
        <dsp:cNvSpPr/>
      </dsp:nvSpPr>
      <dsp:spPr>
        <a:xfrm>
          <a:off x="0" y="1437948"/>
          <a:ext cx="8094049" cy="1437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Time spent in relationship to the serious, high-risk illness.</a:t>
          </a:r>
        </a:p>
      </dsp:txBody>
      <dsp:txXfrm>
        <a:off x="0" y="1437948"/>
        <a:ext cx="8094049" cy="1437948"/>
      </dsp:txXfrm>
    </dsp:sp>
    <dsp:sp modelId="{1C127EE6-012A-4142-A175-F10E71F04A5D}">
      <dsp:nvSpPr>
        <dsp:cNvPr id="0" name=""/>
        <dsp:cNvSpPr/>
      </dsp:nvSpPr>
      <dsp:spPr>
        <a:xfrm>
          <a:off x="0" y="2875897"/>
          <a:ext cx="80940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0E83E6-015E-4F4B-B28E-C841035B0DA0}">
      <dsp:nvSpPr>
        <dsp:cNvPr id="0" name=""/>
        <dsp:cNvSpPr/>
      </dsp:nvSpPr>
      <dsp:spPr>
        <a:xfrm>
          <a:off x="0" y="2875897"/>
          <a:ext cx="8094049" cy="1437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Description of activities performed in relation to the treatment plan. </a:t>
          </a:r>
        </a:p>
      </dsp:txBody>
      <dsp:txXfrm>
        <a:off x="0" y="2875897"/>
        <a:ext cx="8094049" cy="1437948"/>
      </dsp:txXfrm>
    </dsp:sp>
    <dsp:sp modelId="{81366BDC-8DEB-4686-9EF4-795742FFE6FB}">
      <dsp:nvSpPr>
        <dsp:cNvPr id="0" name=""/>
        <dsp:cNvSpPr/>
      </dsp:nvSpPr>
      <dsp:spPr>
        <a:xfrm>
          <a:off x="0" y="4313846"/>
          <a:ext cx="80940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65CD2A-A5B3-4551-A2BC-E0D32EB4C7C6}">
      <dsp:nvSpPr>
        <dsp:cNvPr id="0" name=""/>
        <dsp:cNvSpPr/>
      </dsp:nvSpPr>
      <dsp:spPr>
        <a:xfrm>
          <a:off x="0" y="4313846"/>
          <a:ext cx="8094049" cy="1437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Consent obtained. </a:t>
          </a:r>
        </a:p>
      </dsp:txBody>
      <dsp:txXfrm>
        <a:off x="0" y="4313846"/>
        <a:ext cx="8094049" cy="143794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8A105-EC9B-4AE4-AB71-2192CDE14D56}">
      <dsp:nvSpPr>
        <dsp:cNvPr id="0" name=""/>
        <dsp:cNvSpPr/>
      </dsp:nvSpPr>
      <dsp:spPr>
        <a:xfrm>
          <a:off x="0" y="75955"/>
          <a:ext cx="11385550" cy="1216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b="1" kern="1200" dirty="0"/>
            <a:t>Cost-sharing</a:t>
          </a:r>
          <a:r>
            <a:rPr lang="en-US" sz="3200" b="1" kern="1200" dirty="0"/>
            <a:t>. </a:t>
          </a:r>
        </a:p>
      </dsp:txBody>
      <dsp:txXfrm>
        <a:off x="59399" y="135354"/>
        <a:ext cx="11266752" cy="1098002"/>
      </dsp:txXfrm>
    </dsp:sp>
    <dsp:sp modelId="{B90F4006-8DCB-48E5-8DE6-0A10FEC27104}">
      <dsp:nvSpPr>
        <dsp:cNvPr id="0" name=""/>
        <dsp:cNvSpPr/>
      </dsp:nvSpPr>
      <dsp:spPr>
        <a:xfrm>
          <a:off x="0" y="1479956"/>
          <a:ext cx="11385550" cy="1216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Patient’s rights to stop services. </a:t>
          </a:r>
        </a:p>
      </dsp:txBody>
      <dsp:txXfrm>
        <a:off x="59399" y="1539355"/>
        <a:ext cx="11266752" cy="1098002"/>
      </dsp:txXfrm>
    </dsp:sp>
    <dsp:sp modelId="{8BAB3645-7086-4877-B49E-D1E42333DCFE}">
      <dsp:nvSpPr>
        <dsp:cNvPr id="0" name=""/>
        <dsp:cNvSpPr/>
      </dsp:nvSpPr>
      <dsp:spPr>
        <a:xfrm>
          <a:off x="0" y="2883956"/>
          <a:ext cx="11385550" cy="1216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Must be done annually. </a:t>
          </a:r>
        </a:p>
      </dsp:txBody>
      <dsp:txXfrm>
        <a:off x="59399" y="2943355"/>
        <a:ext cx="11266752" cy="109800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036FEC-132F-45A0-907E-0D9D955E7A53}">
      <dsp:nvSpPr>
        <dsp:cNvPr id="0" name=""/>
        <dsp:cNvSpPr/>
      </dsp:nvSpPr>
      <dsp:spPr>
        <a:xfrm>
          <a:off x="2461" y="461363"/>
          <a:ext cx="4337641" cy="4337641"/>
        </a:xfrm>
        <a:prstGeom prst="ellipse">
          <a:avLst/>
        </a:prstGeom>
        <a:solidFill>
          <a:schemeClr val="accent2">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38715" tIns="35560" rIns="238715"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Care Coordination</a:t>
          </a:r>
        </a:p>
      </dsp:txBody>
      <dsp:txXfrm>
        <a:off x="637694" y="1096596"/>
        <a:ext cx="3067175" cy="3067175"/>
      </dsp:txXfrm>
    </dsp:sp>
    <dsp:sp modelId="{9C69AB23-1B5C-42D5-822F-43BED335D8C1}">
      <dsp:nvSpPr>
        <dsp:cNvPr id="0" name=""/>
        <dsp:cNvSpPr/>
      </dsp:nvSpPr>
      <dsp:spPr>
        <a:xfrm>
          <a:off x="3472574" y="461363"/>
          <a:ext cx="4337641" cy="433764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38715" tIns="35560" rIns="238715"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Access Facilitation</a:t>
          </a:r>
        </a:p>
      </dsp:txBody>
      <dsp:txXfrm>
        <a:off x="4107807" y="1096596"/>
        <a:ext cx="3067175" cy="3067175"/>
      </dsp:txXfrm>
    </dsp:sp>
    <dsp:sp modelId="{8F8866C7-291A-40AF-B719-C8A7CAA7D60E}">
      <dsp:nvSpPr>
        <dsp:cNvPr id="0" name=""/>
        <dsp:cNvSpPr/>
      </dsp:nvSpPr>
      <dsp:spPr>
        <a:xfrm>
          <a:off x="6942687" y="461363"/>
          <a:ext cx="4532227" cy="4337641"/>
        </a:xfrm>
        <a:prstGeom prst="ellipse">
          <a:avLst/>
        </a:prstGeom>
        <a:solidFill>
          <a:schemeClr val="accent6">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38715" tIns="35560" rIns="238715"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Communication</a:t>
          </a:r>
        </a:p>
      </dsp:txBody>
      <dsp:txXfrm>
        <a:off x="7606416" y="1096596"/>
        <a:ext cx="3204769" cy="30671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97F78-4DC7-4E5E-B3CB-8ECA4B90B46A}">
      <dsp:nvSpPr>
        <dsp:cNvPr id="0" name=""/>
        <dsp:cNvSpPr/>
      </dsp:nvSpPr>
      <dsp:spPr>
        <a:xfrm>
          <a:off x="0" y="576"/>
          <a:ext cx="8274846" cy="13482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F42772-3CEA-45B6-B695-8D3BDDF5491C}">
      <dsp:nvSpPr>
        <dsp:cNvPr id="0" name=""/>
        <dsp:cNvSpPr/>
      </dsp:nvSpPr>
      <dsp:spPr>
        <a:xfrm>
          <a:off x="407853" y="303938"/>
          <a:ext cx="741551" cy="7415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B58752-387F-475C-B1C8-F7DE1378F9FD}">
      <dsp:nvSpPr>
        <dsp:cNvPr id="0" name=""/>
        <dsp:cNvSpPr/>
      </dsp:nvSpPr>
      <dsp:spPr>
        <a:xfrm>
          <a:off x="1557258" y="576"/>
          <a:ext cx="6717587" cy="1348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3" tIns="142693" rIns="142693" bIns="142693" numCol="1" spcCol="1270" anchor="ctr" anchorCtr="0">
          <a:noAutofit/>
        </a:bodyPr>
        <a:lstStyle/>
        <a:p>
          <a:pPr marL="0" lvl="0" indent="0" algn="l" defTabSz="1111250">
            <a:lnSpc>
              <a:spcPct val="90000"/>
            </a:lnSpc>
            <a:spcBef>
              <a:spcPct val="0"/>
            </a:spcBef>
            <a:spcAft>
              <a:spcPct val="35000"/>
            </a:spcAft>
            <a:buNone/>
          </a:pPr>
          <a:r>
            <a:rPr lang="en-US" sz="2500" b="1" kern="1200" dirty="0"/>
            <a:t>Improve care coordination. </a:t>
          </a:r>
        </a:p>
      </dsp:txBody>
      <dsp:txXfrm>
        <a:off x="1557258" y="576"/>
        <a:ext cx="6717587" cy="1348275"/>
      </dsp:txXfrm>
    </dsp:sp>
    <dsp:sp modelId="{A6837BCC-5119-483F-BD97-E9B53204C985}">
      <dsp:nvSpPr>
        <dsp:cNvPr id="0" name=""/>
        <dsp:cNvSpPr/>
      </dsp:nvSpPr>
      <dsp:spPr>
        <a:xfrm>
          <a:off x="0" y="1685921"/>
          <a:ext cx="8274846" cy="13482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B74622-445B-4AA9-B5AB-F591069E6810}">
      <dsp:nvSpPr>
        <dsp:cNvPr id="0" name=""/>
        <dsp:cNvSpPr/>
      </dsp:nvSpPr>
      <dsp:spPr>
        <a:xfrm>
          <a:off x="407853" y="1989283"/>
          <a:ext cx="741551" cy="7415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A5BB45-D207-4E8A-BA16-5C3E6E02CCE9}">
      <dsp:nvSpPr>
        <dsp:cNvPr id="0" name=""/>
        <dsp:cNvSpPr/>
      </dsp:nvSpPr>
      <dsp:spPr>
        <a:xfrm>
          <a:off x="1557258" y="1685921"/>
          <a:ext cx="6717587" cy="1348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3" tIns="142693" rIns="142693" bIns="142693" numCol="1" spcCol="1270" anchor="ctr" anchorCtr="0">
          <a:noAutofit/>
        </a:bodyPr>
        <a:lstStyle/>
        <a:p>
          <a:pPr marL="0" lvl="0" indent="0" algn="l" defTabSz="1111250">
            <a:lnSpc>
              <a:spcPct val="90000"/>
            </a:lnSpc>
            <a:spcBef>
              <a:spcPct val="0"/>
            </a:spcBef>
            <a:spcAft>
              <a:spcPct val="35000"/>
            </a:spcAft>
            <a:buNone/>
          </a:pPr>
          <a:r>
            <a:rPr lang="en-US" sz="2500" b="1" kern="1200" dirty="0"/>
            <a:t>Reduce hospital admissions or services. </a:t>
          </a:r>
        </a:p>
      </dsp:txBody>
      <dsp:txXfrm>
        <a:off x="1557258" y="1685921"/>
        <a:ext cx="6717587" cy="1348275"/>
      </dsp:txXfrm>
    </dsp:sp>
    <dsp:sp modelId="{4B422397-341A-43E6-B541-D8E1A4134B4C}">
      <dsp:nvSpPr>
        <dsp:cNvPr id="0" name=""/>
        <dsp:cNvSpPr/>
      </dsp:nvSpPr>
      <dsp:spPr>
        <a:xfrm>
          <a:off x="0" y="3371265"/>
          <a:ext cx="8274846" cy="134827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29073E-BE8A-4B0D-AF13-AAFFE061BDF8}">
      <dsp:nvSpPr>
        <dsp:cNvPr id="0" name=""/>
        <dsp:cNvSpPr/>
      </dsp:nvSpPr>
      <dsp:spPr>
        <a:xfrm>
          <a:off x="407853" y="3674627"/>
          <a:ext cx="741551" cy="7415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D830F3-432A-4DB5-AAE2-61E5F96055DF}">
      <dsp:nvSpPr>
        <dsp:cNvPr id="0" name=""/>
        <dsp:cNvSpPr/>
      </dsp:nvSpPr>
      <dsp:spPr>
        <a:xfrm>
          <a:off x="1557258" y="3371265"/>
          <a:ext cx="6717587" cy="1348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693" tIns="142693" rIns="142693" bIns="142693" numCol="1" spcCol="1270" anchor="ctr" anchorCtr="0">
          <a:noAutofit/>
        </a:bodyPr>
        <a:lstStyle/>
        <a:p>
          <a:pPr marL="0" lvl="0" indent="0" algn="l" defTabSz="1111250">
            <a:lnSpc>
              <a:spcPct val="90000"/>
            </a:lnSpc>
            <a:spcBef>
              <a:spcPct val="0"/>
            </a:spcBef>
            <a:spcAft>
              <a:spcPct val="35000"/>
            </a:spcAft>
            <a:buNone/>
          </a:pPr>
          <a:r>
            <a:rPr lang="en-US" sz="2500" b="1" kern="1200" dirty="0"/>
            <a:t>Engaging patients and caregivers. </a:t>
          </a:r>
        </a:p>
      </dsp:txBody>
      <dsp:txXfrm>
        <a:off x="1557258" y="3371265"/>
        <a:ext cx="6717587" cy="13482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67185-EBCF-4FED-94CE-541A8A270C11}">
      <dsp:nvSpPr>
        <dsp:cNvPr id="0" name=""/>
        <dsp:cNvSpPr/>
      </dsp:nvSpPr>
      <dsp:spPr>
        <a:xfrm>
          <a:off x="1389" y="0"/>
          <a:ext cx="3613577" cy="470852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Chronic Care Management</a:t>
          </a:r>
        </a:p>
      </dsp:txBody>
      <dsp:txXfrm>
        <a:off x="1389" y="0"/>
        <a:ext cx="3613577" cy="1412557"/>
      </dsp:txXfrm>
    </dsp:sp>
    <dsp:sp modelId="{B215952F-D64A-4C74-AE50-72ECC176BD2C}">
      <dsp:nvSpPr>
        <dsp:cNvPr id="0" name=""/>
        <dsp:cNvSpPr/>
      </dsp:nvSpPr>
      <dsp:spPr>
        <a:xfrm>
          <a:off x="362747" y="1412557"/>
          <a:ext cx="2890862" cy="306054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Two or more chronic conditions expected to last at least 12 months. </a:t>
          </a:r>
        </a:p>
      </dsp:txBody>
      <dsp:txXfrm>
        <a:off x="447417" y="1497227"/>
        <a:ext cx="2721522" cy="2891201"/>
      </dsp:txXfrm>
    </dsp:sp>
    <dsp:sp modelId="{EB302CFB-63F7-49C8-B9CE-C5F78330C77A}">
      <dsp:nvSpPr>
        <dsp:cNvPr id="0" name=""/>
        <dsp:cNvSpPr/>
      </dsp:nvSpPr>
      <dsp:spPr>
        <a:xfrm>
          <a:off x="3885986" y="0"/>
          <a:ext cx="3613577" cy="470852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Complex Chronic Care Management</a:t>
          </a:r>
        </a:p>
      </dsp:txBody>
      <dsp:txXfrm>
        <a:off x="3885986" y="0"/>
        <a:ext cx="3613577" cy="1412557"/>
      </dsp:txXfrm>
    </dsp:sp>
    <dsp:sp modelId="{7C100FD9-1059-4FED-819D-75B9C510F40B}">
      <dsp:nvSpPr>
        <dsp:cNvPr id="0" name=""/>
        <dsp:cNvSpPr/>
      </dsp:nvSpPr>
      <dsp:spPr>
        <a:xfrm>
          <a:off x="4247343" y="1413936"/>
          <a:ext cx="2890862" cy="141968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Two or more chronic conditions expected to last at least 12 months.</a:t>
          </a:r>
        </a:p>
      </dsp:txBody>
      <dsp:txXfrm>
        <a:off x="4288924" y="1455517"/>
        <a:ext cx="2807700" cy="1336522"/>
      </dsp:txXfrm>
    </dsp:sp>
    <dsp:sp modelId="{A6D02453-1714-4654-9A98-3B29BD61ACC4}">
      <dsp:nvSpPr>
        <dsp:cNvPr id="0" name=""/>
        <dsp:cNvSpPr/>
      </dsp:nvSpPr>
      <dsp:spPr>
        <a:xfrm>
          <a:off x="4247343" y="3052034"/>
          <a:ext cx="2890862" cy="141968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Moderate or high complexity medical decision making.</a:t>
          </a:r>
        </a:p>
      </dsp:txBody>
      <dsp:txXfrm>
        <a:off x="4288924" y="3093615"/>
        <a:ext cx="2807700" cy="1336522"/>
      </dsp:txXfrm>
    </dsp:sp>
    <dsp:sp modelId="{64DC1EE2-31C5-42AE-A31E-5461E90C93B4}">
      <dsp:nvSpPr>
        <dsp:cNvPr id="0" name=""/>
        <dsp:cNvSpPr/>
      </dsp:nvSpPr>
      <dsp:spPr>
        <a:xfrm>
          <a:off x="7770582" y="0"/>
          <a:ext cx="3613577" cy="4708525"/>
        </a:xfrm>
        <a:prstGeom prst="roundRect">
          <a:avLst>
            <a:gd name="adj" fmla="val 10000"/>
          </a:avLst>
        </a:prstGeom>
        <a:solidFill>
          <a:schemeClr val="lt1"/>
        </a:solidFill>
        <a:ln w="254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Principal Care Management</a:t>
          </a:r>
        </a:p>
      </dsp:txBody>
      <dsp:txXfrm>
        <a:off x="7770582" y="0"/>
        <a:ext cx="3613577" cy="1412557"/>
      </dsp:txXfrm>
    </dsp:sp>
    <dsp:sp modelId="{8454A277-3C09-4C94-84BA-89B32CA4E497}">
      <dsp:nvSpPr>
        <dsp:cNvPr id="0" name=""/>
        <dsp:cNvSpPr/>
      </dsp:nvSpPr>
      <dsp:spPr>
        <a:xfrm>
          <a:off x="8178063" y="1413111"/>
          <a:ext cx="2798614" cy="161963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One high-risk, complex chronic condition expected to last at least 3 months.</a:t>
          </a:r>
        </a:p>
      </dsp:txBody>
      <dsp:txXfrm>
        <a:off x="8225500" y="1460548"/>
        <a:ext cx="2703740" cy="1524756"/>
      </dsp:txXfrm>
    </dsp:sp>
    <dsp:sp modelId="{5B3395BB-22BB-4369-9B5F-F1873D7F7EF4}">
      <dsp:nvSpPr>
        <dsp:cNvPr id="0" name=""/>
        <dsp:cNvSpPr/>
      </dsp:nvSpPr>
      <dsp:spPr>
        <a:xfrm>
          <a:off x="8131940" y="3224716"/>
          <a:ext cx="2890862" cy="12478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Complex care to comorbidities.</a:t>
          </a:r>
        </a:p>
      </dsp:txBody>
      <dsp:txXfrm>
        <a:off x="8168488" y="3261264"/>
        <a:ext cx="2817766" cy="11747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FA5F7B-300C-4534-913D-3226D2025D5D}">
      <dsp:nvSpPr>
        <dsp:cNvPr id="0" name=""/>
        <dsp:cNvSpPr/>
      </dsp:nvSpPr>
      <dsp:spPr>
        <a:xfrm>
          <a:off x="0" y="235712"/>
          <a:ext cx="8570861" cy="3276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5194" tIns="270764" rIns="665194" bIns="156464" numCol="1" spcCol="1270" anchor="t" anchorCtr="0">
          <a:noAutofit/>
        </a:bodyPr>
        <a:lstStyle/>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24/7 access to physicians/QHP or clinical staff</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A designated member of the care team to provide continuous care</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Timely access and management for follow-ups</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Timely access to information through an EHR</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Coordination and integration of care among all service professionals (within and outside the practice)</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A physician or QHP who oversees the activities of the care team.</a:t>
          </a:r>
        </a:p>
      </dsp:txBody>
      <dsp:txXfrm>
        <a:off x="0" y="235712"/>
        <a:ext cx="8570861" cy="3276000"/>
      </dsp:txXfrm>
    </dsp:sp>
    <dsp:sp modelId="{5AD56A9E-5B88-487D-938D-F9C8B4627F88}">
      <dsp:nvSpPr>
        <dsp:cNvPr id="0" name=""/>
        <dsp:cNvSpPr/>
      </dsp:nvSpPr>
      <dsp:spPr>
        <a:xfrm>
          <a:off x="428543" y="43832"/>
          <a:ext cx="5999602"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71" tIns="0" rIns="226771" bIns="0" numCol="1" spcCol="1270" anchor="ctr" anchorCtr="0">
          <a:noAutofit/>
        </a:bodyPr>
        <a:lstStyle/>
        <a:p>
          <a:pPr marL="0" lvl="0" indent="0" algn="l" defTabSz="1066800">
            <a:lnSpc>
              <a:spcPct val="90000"/>
            </a:lnSpc>
            <a:spcBef>
              <a:spcPct val="0"/>
            </a:spcBef>
            <a:spcAft>
              <a:spcPct val="35000"/>
            </a:spcAft>
            <a:buNone/>
          </a:pPr>
          <a:r>
            <a:rPr lang="en-US" sz="2400" b="1" kern="1200" dirty="0"/>
            <a:t>Practice Requirements</a:t>
          </a:r>
        </a:p>
      </dsp:txBody>
      <dsp:txXfrm>
        <a:off x="447277" y="62566"/>
        <a:ext cx="5962134" cy="346292"/>
      </dsp:txXfrm>
    </dsp:sp>
    <dsp:sp modelId="{92308043-BD08-4E39-9DB5-82F58605993C}">
      <dsp:nvSpPr>
        <dsp:cNvPr id="0" name=""/>
        <dsp:cNvSpPr/>
      </dsp:nvSpPr>
      <dsp:spPr>
        <a:xfrm>
          <a:off x="0" y="3773793"/>
          <a:ext cx="8570861" cy="2047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5194" tIns="270764" rIns="665194" bIns="156464" numCol="1" spcCol="1270" anchor="t" anchorCtr="0">
          <a:noAutofit/>
        </a:bodyPr>
        <a:lstStyle/>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Obtaining patient consent</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Assigning a designated care team lead</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Establishing, implementing, revising, and monitoring the care plan</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Recording data in the electronic health record</a:t>
          </a:r>
        </a:p>
      </dsp:txBody>
      <dsp:txXfrm>
        <a:off x="0" y="3773793"/>
        <a:ext cx="8570861" cy="2047500"/>
      </dsp:txXfrm>
    </dsp:sp>
    <dsp:sp modelId="{37FCF536-B2FB-4054-BA3F-5A812A6AF9B3}">
      <dsp:nvSpPr>
        <dsp:cNvPr id="0" name=""/>
        <dsp:cNvSpPr/>
      </dsp:nvSpPr>
      <dsp:spPr>
        <a:xfrm>
          <a:off x="428543" y="3581913"/>
          <a:ext cx="5999602"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71" tIns="0" rIns="226771" bIns="0" numCol="1" spcCol="1270" anchor="ctr" anchorCtr="0">
          <a:noAutofit/>
        </a:bodyPr>
        <a:lstStyle/>
        <a:p>
          <a:pPr marL="0" lvl="0" indent="0" algn="l" defTabSz="1066800">
            <a:lnSpc>
              <a:spcPct val="90000"/>
            </a:lnSpc>
            <a:spcBef>
              <a:spcPct val="0"/>
            </a:spcBef>
            <a:spcAft>
              <a:spcPct val="35000"/>
            </a:spcAft>
            <a:buNone/>
          </a:pPr>
          <a:r>
            <a:rPr lang="en-US" sz="2400" b="1" kern="1200" dirty="0"/>
            <a:t>Required Actions</a:t>
          </a:r>
        </a:p>
      </dsp:txBody>
      <dsp:txXfrm>
        <a:off x="447277" y="3600647"/>
        <a:ext cx="5962134" cy="3462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102F5-E709-4F3D-B1DB-474863937B64}">
      <dsp:nvSpPr>
        <dsp:cNvPr id="0" name=""/>
        <dsp:cNvSpPr/>
      </dsp:nvSpPr>
      <dsp:spPr>
        <a:xfrm>
          <a:off x="0" y="760648"/>
          <a:ext cx="8219346" cy="194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7913" tIns="458216" rIns="637913" bIns="156464" numCol="1" spcCol="1270" anchor="t" anchorCtr="0">
          <a:noAutofit/>
        </a:bodyPr>
        <a:lstStyle/>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Develop a comprehensive care plan and assessment.​</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Address all health issues (medical and psychosocial).​</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Focus on patient’s chronic condition(s).</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Provide guidance and direction to clinical staff.</a:t>
          </a:r>
        </a:p>
      </dsp:txBody>
      <dsp:txXfrm>
        <a:off x="0" y="760648"/>
        <a:ext cx="8219346" cy="1940400"/>
      </dsp:txXfrm>
    </dsp:sp>
    <dsp:sp modelId="{B2DB7289-2244-4F18-890C-80C11F28AAE9}">
      <dsp:nvSpPr>
        <dsp:cNvPr id="0" name=""/>
        <dsp:cNvSpPr/>
      </dsp:nvSpPr>
      <dsp:spPr>
        <a:xfrm>
          <a:off x="410967" y="60038"/>
          <a:ext cx="5753542" cy="10253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7470" tIns="0" rIns="217470" bIns="0" numCol="1" spcCol="1270" anchor="ctr" anchorCtr="0">
          <a:noAutofit/>
        </a:bodyPr>
        <a:lstStyle/>
        <a:p>
          <a:pPr marL="0" lvl="0" indent="0" algn="l" defTabSz="977900">
            <a:lnSpc>
              <a:spcPct val="90000"/>
            </a:lnSpc>
            <a:spcBef>
              <a:spcPct val="0"/>
            </a:spcBef>
            <a:spcAft>
              <a:spcPct val="35000"/>
            </a:spcAft>
            <a:buNone/>
          </a:pPr>
          <a:r>
            <a:rPr lang="en-US" sz="2200" b="1" kern="1200" dirty="0"/>
            <a:t>Physician/QHP</a:t>
          </a:r>
        </a:p>
      </dsp:txBody>
      <dsp:txXfrm>
        <a:off x="461019" y="110090"/>
        <a:ext cx="5653438" cy="925225"/>
      </dsp:txXfrm>
    </dsp:sp>
    <dsp:sp modelId="{5F7056BD-64CC-4A28-870A-A674CC8D7B38}">
      <dsp:nvSpPr>
        <dsp:cNvPr id="0" name=""/>
        <dsp:cNvSpPr/>
      </dsp:nvSpPr>
      <dsp:spPr>
        <a:xfrm>
          <a:off x="0" y="3369846"/>
          <a:ext cx="8219346" cy="256409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7913" tIns="458216" rIns="637913" bIns="156464" numCol="1" spcCol="1270" anchor="t" anchorCtr="0">
          <a:noAutofit/>
        </a:bodyPr>
        <a:lstStyle/>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Educate patient and/or caregiver.</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Respond to patient inquiries.</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Reconcile medications list (including those prescribed by other providers).</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Manage care transitions.</a:t>
          </a:r>
        </a:p>
        <a:p>
          <a:pPr marL="228600" lvl="1" indent="-228600" algn="l" defTabSz="977900">
            <a:lnSpc>
              <a:spcPct val="90000"/>
            </a:lnSpc>
            <a:spcBef>
              <a:spcPct val="0"/>
            </a:spcBef>
            <a:spcAft>
              <a:spcPct val="15000"/>
            </a:spcAft>
            <a:buFont typeface="Wingdings" panose="05000000000000000000" pitchFamily="2" charset="2"/>
            <a:buChar char="§"/>
          </a:pPr>
          <a:r>
            <a:rPr lang="en-US" sz="2200" kern="1200" dirty="0"/>
            <a:t>Share information with other health care providers.</a:t>
          </a:r>
        </a:p>
      </dsp:txBody>
      <dsp:txXfrm>
        <a:off x="0" y="3369846"/>
        <a:ext cx="8219346" cy="2564099"/>
      </dsp:txXfrm>
    </dsp:sp>
    <dsp:sp modelId="{5D1BEF05-595A-4821-BF4B-39D037BD0FE7}">
      <dsp:nvSpPr>
        <dsp:cNvPr id="0" name=""/>
        <dsp:cNvSpPr/>
      </dsp:nvSpPr>
      <dsp:spPr>
        <a:xfrm>
          <a:off x="410967" y="2819848"/>
          <a:ext cx="5753542" cy="87471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7470" tIns="0" rIns="217470" bIns="0" numCol="1" spcCol="1270" anchor="ctr" anchorCtr="0">
          <a:noAutofit/>
        </a:bodyPr>
        <a:lstStyle/>
        <a:p>
          <a:pPr marL="0" lvl="0" indent="0" algn="l" defTabSz="977900">
            <a:lnSpc>
              <a:spcPct val="90000"/>
            </a:lnSpc>
            <a:spcBef>
              <a:spcPct val="0"/>
            </a:spcBef>
            <a:spcAft>
              <a:spcPct val="35000"/>
            </a:spcAft>
            <a:buNone/>
          </a:pPr>
          <a:r>
            <a:rPr lang="en-US" sz="2200" b="1" kern="1200" dirty="0"/>
            <a:t>Clinical Staff</a:t>
          </a:r>
        </a:p>
      </dsp:txBody>
      <dsp:txXfrm>
        <a:off x="453667" y="2862548"/>
        <a:ext cx="5668142" cy="7893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4929AF-2E91-4754-8395-F34A2C89812A}">
      <dsp:nvSpPr>
        <dsp:cNvPr id="0" name=""/>
        <dsp:cNvSpPr/>
      </dsp:nvSpPr>
      <dsp:spPr>
        <a:xfrm>
          <a:off x="0" y="524"/>
          <a:ext cx="11386457" cy="12267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883238-9D33-44D8-A13D-78372E4B50E0}">
      <dsp:nvSpPr>
        <dsp:cNvPr id="0" name=""/>
        <dsp:cNvSpPr/>
      </dsp:nvSpPr>
      <dsp:spPr>
        <a:xfrm>
          <a:off x="371085" y="276538"/>
          <a:ext cx="674701" cy="6747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70596C-B130-4D91-B41A-76AA0C512207}">
      <dsp:nvSpPr>
        <dsp:cNvPr id="0" name=""/>
        <dsp:cNvSpPr/>
      </dsp:nvSpPr>
      <dsp:spPr>
        <a:xfrm>
          <a:off x="1416872" y="524"/>
          <a:ext cx="9969584" cy="1226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829" tIns="129829" rIns="129829" bIns="129829" numCol="1" spcCol="1270" anchor="ctr" anchorCtr="0">
          <a:noAutofit/>
        </a:bodyPr>
        <a:lstStyle/>
        <a:p>
          <a:pPr marL="0" lvl="0" indent="0" algn="l" defTabSz="1111250">
            <a:lnSpc>
              <a:spcPct val="100000"/>
            </a:lnSpc>
            <a:spcBef>
              <a:spcPct val="0"/>
            </a:spcBef>
            <a:spcAft>
              <a:spcPct val="35000"/>
            </a:spcAft>
            <a:buNone/>
          </a:pPr>
          <a:r>
            <a:rPr lang="en-US" sz="2500" kern="1200" dirty="0"/>
            <a:t>Report based on total time </a:t>
          </a:r>
          <a:r>
            <a:rPr lang="en-US" sz="2500" b="1" kern="1200" dirty="0"/>
            <a:t>per calendar month.</a:t>
          </a:r>
          <a:endParaRPr lang="en-US" sz="2500" kern="1200" dirty="0"/>
        </a:p>
      </dsp:txBody>
      <dsp:txXfrm>
        <a:off x="1416872" y="524"/>
        <a:ext cx="9969584" cy="1226729"/>
      </dsp:txXfrm>
    </dsp:sp>
    <dsp:sp modelId="{F6E6F0B8-B235-4901-9ADE-1D5659466E3E}">
      <dsp:nvSpPr>
        <dsp:cNvPr id="0" name=""/>
        <dsp:cNvSpPr/>
      </dsp:nvSpPr>
      <dsp:spPr>
        <a:xfrm>
          <a:off x="0" y="1533936"/>
          <a:ext cx="11386457" cy="12267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5561D8-D382-482A-BE23-30AC814DAD89}">
      <dsp:nvSpPr>
        <dsp:cNvPr id="0" name=""/>
        <dsp:cNvSpPr/>
      </dsp:nvSpPr>
      <dsp:spPr>
        <a:xfrm>
          <a:off x="371085" y="1809950"/>
          <a:ext cx="674701" cy="67470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3C92B6-C6E2-4292-9A0E-7C34FE1FC73A}">
      <dsp:nvSpPr>
        <dsp:cNvPr id="0" name=""/>
        <dsp:cNvSpPr/>
      </dsp:nvSpPr>
      <dsp:spPr>
        <a:xfrm>
          <a:off x="1416872" y="1533936"/>
          <a:ext cx="9969584" cy="1226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829" tIns="129829" rIns="129829" bIns="129829" numCol="1" spcCol="1270" anchor="ctr" anchorCtr="0">
          <a:noAutofit/>
        </a:bodyPr>
        <a:lstStyle/>
        <a:p>
          <a:pPr marL="0" lvl="0" indent="0" algn="l" defTabSz="1111250">
            <a:lnSpc>
              <a:spcPct val="100000"/>
            </a:lnSpc>
            <a:spcBef>
              <a:spcPct val="0"/>
            </a:spcBef>
            <a:spcAft>
              <a:spcPct val="35000"/>
            </a:spcAft>
            <a:buNone/>
          </a:pPr>
          <a:r>
            <a:rPr lang="en-US" sz="2500" kern="1200" dirty="0"/>
            <a:t>Time requirements must be met or exceeded.</a:t>
          </a:r>
        </a:p>
      </dsp:txBody>
      <dsp:txXfrm>
        <a:off x="1416872" y="1533936"/>
        <a:ext cx="9969584" cy="1226729"/>
      </dsp:txXfrm>
    </dsp:sp>
    <dsp:sp modelId="{9E007A83-7350-4654-A417-57384754C0C8}">
      <dsp:nvSpPr>
        <dsp:cNvPr id="0" name=""/>
        <dsp:cNvSpPr/>
      </dsp:nvSpPr>
      <dsp:spPr>
        <a:xfrm>
          <a:off x="0" y="3067348"/>
          <a:ext cx="11386457" cy="122672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A424DA-A5C7-48F7-A7AD-118B4A53AE4E}">
      <dsp:nvSpPr>
        <dsp:cNvPr id="0" name=""/>
        <dsp:cNvSpPr/>
      </dsp:nvSpPr>
      <dsp:spPr>
        <a:xfrm>
          <a:off x="371085" y="3343362"/>
          <a:ext cx="674701" cy="67470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336F8D-EC9E-468C-AF87-60CB811094EF}">
      <dsp:nvSpPr>
        <dsp:cNvPr id="0" name=""/>
        <dsp:cNvSpPr/>
      </dsp:nvSpPr>
      <dsp:spPr>
        <a:xfrm>
          <a:off x="1416872" y="3067348"/>
          <a:ext cx="9969584" cy="1226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829" tIns="129829" rIns="129829" bIns="129829" numCol="1" spcCol="1270" anchor="ctr" anchorCtr="0">
          <a:noAutofit/>
        </a:bodyPr>
        <a:lstStyle/>
        <a:p>
          <a:pPr marL="0" lvl="0" indent="0" algn="l" defTabSz="1111250">
            <a:lnSpc>
              <a:spcPct val="100000"/>
            </a:lnSpc>
            <a:spcBef>
              <a:spcPct val="0"/>
            </a:spcBef>
            <a:spcAft>
              <a:spcPct val="35000"/>
            </a:spcAft>
            <a:buNone/>
          </a:pPr>
          <a:r>
            <a:rPr lang="en-US" sz="2500" kern="1200" dirty="0"/>
            <a:t>Date of service is the date </a:t>
          </a:r>
          <a:r>
            <a:rPr lang="en-US" sz="2500" b="1" kern="1200" dirty="0"/>
            <a:t>the time requirement was reached</a:t>
          </a:r>
          <a:r>
            <a:rPr lang="en-US" sz="2500" kern="1200" dirty="0"/>
            <a:t>. </a:t>
          </a:r>
        </a:p>
      </dsp:txBody>
      <dsp:txXfrm>
        <a:off x="1416872" y="3067348"/>
        <a:ext cx="9969584" cy="122672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B677A8-D87D-4735-BF94-F45995D9DEEA}">
      <dsp:nvSpPr>
        <dsp:cNvPr id="0" name=""/>
        <dsp:cNvSpPr/>
      </dsp:nvSpPr>
      <dsp:spPr>
        <a:xfrm>
          <a:off x="0" y="695"/>
          <a:ext cx="7750175" cy="162714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FBB084-918D-4492-AA2B-F4DC4179FE70}">
      <dsp:nvSpPr>
        <dsp:cNvPr id="0" name=""/>
        <dsp:cNvSpPr/>
      </dsp:nvSpPr>
      <dsp:spPr>
        <a:xfrm>
          <a:off x="492212" y="366803"/>
          <a:ext cx="894931" cy="8949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ECD146-7F4C-4DEC-9689-CFAE359E6C19}">
      <dsp:nvSpPr>
        <dsp:cNvPr id="0" name=""/>
        <dsp:cNvSpPr/>
      </dsp:nvSpPr>
      <dsp:spPr>
        <a:xfrm>
          <a:off x="1879356" y="695"/>
          <a:ext cx="5870818" cy="1627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207" tIns="172207" rIns="172207" bIns="172207" numCol="1" spcCol="1270" anchor="ctr" anchorCtr="0">
          <a:noAutofit/>
        </a:bodyPr>
        <a:lstStyle/>
        <a:p>
          <a:pPr marL="0" lvl="0" indent="0" algn="l" defTabSz="1111250">
            <a:lnSpc>
              <a:spcPct val="90000"/>
            </a:lnSpc>
            <a:spcBef>
              <a:spcPct val="0"/>
            </a:spcBef>
            <a:spcAft>
              <a:spcPct val="35000"/>
            </a:spcAft>
            <a:buNone/>
          </a:pPr>
          <a:r>
            <a:rPr lang="en-US" sz="2500" b="1" kern="1200" dirty="0"/>
            <a:t>Address patient barriers </a:t>
          </a:r>
          <a:endParaRPr lang="en-US" sz="2500" kern="1200" dirty="0"/>
        </a:p>
      </dsp:txBody>
      <dsp:txXfrm>
        <a:off x="1879356" y="695"/>
        <a:ext cx="5870818" cy="1627148"/>
      </dsp:txXfrm>
    </dsp:sp>
    <dsp:sp modelId="{6C70FBC6-C940-45D2-A169-2A8D1131D74D}">
      <dsp:nvSpPr>
        <dsp:cNvPr id="0" name=""/>
        <dsp:cNvSpPr/>
      </dsp:nvSpPr>
      <dsp:spPr>
        <a:xfrm>
          <a:off x="0" y="2034630"/>
          <a:ext cx="7750175" cy="162714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2078C2-56EB-4A12-9473-2A09DD8AE7A2}">
      <dsp:nvSpPr>
        <dsp:cNvPr id="0" name=""/>
        <dsp:cNvSpPr/>
      </dsp:nvSpPr>
      <dsp:spPr>
        <a:xfrm>
          <a:off x="492212" y="2400738"/>
          <a:ext cx="894931" cy="8949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2690959-D3F7-453C-BF52-5B0A47CA6BFA}">
      <dsp:nvSpPr>
        <dsp:cNvPr id="0" name=""/>
        <dsp:cNvSpPr/>
      </dsp:nvSpPr>
      <dsp:spPr>
        <a:xfrm>
          <a:off x="1879356" y="2034630"/>
          <a:ext cx="5870818" cy="1627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207" tIns="172207" rIns="172207" bIns="172207" numCol="1" spcCol="1270" anchor="ctr" anchorCtr="0">
          <a:noAutofit/>
        </a:bodyPr>
        <a:lstStyle/>
        <a:p>
          <a:pPr marL="0" lvl="0" indent="0" algn="l" defTabSz="1111250">
            <a:lnSpc>
              <a:spcPct val="90000"/>
            </a:lnSpc>
            <a:spcBef>
              <a:spcPct val="0"/>
            </a:spcBef>
            <a:spcAft>
              <a:spcPct val="35000"/>
            </a:spcAft>
            <a:buNone/>
          </a:pPr>
          <a:r>
            <a:rPr lang="en-US" sz="2500" b="1" kern="1200"/>
            <a:t>Improve access to timely care</a:t>
          </a:r>
          <a:endParaRPr lang="en-US" sz="2500" kern="1200"/>
        </a:p>
      </dsp:txBody>
      <dsp:txXfrm>
        <a:off x="1879356" y="2034630"/>
        <a:ext cx="5870818" cy="1627148"/>
      </dsp:txXfrm>
    </dsp:sp>
    <dsp:sp modelId="{1B8BA62F-BB41-4FA3-B3AC-8D2076D4672A}">
      <dsp:nvSpPr>
        <dsp:cNvPr id="0" name=""/>
        <dsp:cNvSpPr/>
      </dsp:nvSpPr>
      <dsp:spPr>
        <a:xfrm>
          <a:off x="0" y="4068565"/>
          <a:ext cx="7750175" cy="162714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82E3D8-EA8B-45E0-9C88-57ECB9511BE0}">
      <dsp:nvSpPr>
        <dsp:cNvPr id="0" name=""/>
        <dsp:cNvSpPr/>
      </dsp:nvSpPr>
      <dsp:spPr>
        <a:xfrm>
          <a:off x="492212" y="4434673"/>
          <a:ext cx="894931" cy="8949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07DE06-1C53-40ED-A090-080B93C1AB69}">
      <dsp:nvSpPr>
        <dsp:cNvPr id="0" name=""/>
        <dsp:cNvSpPr/>
      </dsp:nvSpPr>
      <dsp:spPr>
        <a:xfrm>
          <a:off x="1879356" y="4068565"/>
          <a:ext cx="5870818" cy="16271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2207" tIns="172207" rIns="172207" bIns="172207" numCol="1" spcCol="1270" anchor="ctr" anchorCtr="0">
          <a:noAutofit/>
        </a:bodyPr>
        <a:lstStyle/>
        <a:p>
          <a:pPr marL="0" lvl="0" indent="0" algn="l" defTabSz="1111250">
            <a:lnSpc>
              <a:spcPct val="90000"/>
            </a:lnSpc>
            <a:spcBef>
              <a:spcPct val="0"/>
            </a:spcBef>
            <a:spcAft>
              <a:spcPct val="35000"/>
            </a:spcAft>
            <a:buNone/>
          </a:pPr>
          <a:r>
            <a:rPr lang="en-US" sz="2500" b="1" kern="1200"/>
            <a:t>Support patient self-advocacy</a:t>
          </a:r>
          <a:endParaRPr lang="en-US" sz="2500" kern="1200"/>
        </a:p>
      </dsp:txBody>
      <dsp:txXfrm>
        <a:off x="1879356" y="4068565"/>
        <a:ext cx="5870818" cy="162714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04E419-7111-4568-AC13-852A40CDE9F0}">
      <dsp:nvSpPr>
        <dsp:cNvPr id="0" name=""/>
        <dsp:cNvSpPr/>
      </dsp:nvSpPr>
      <dsp:spPr>
        <a:xfrm>
          <a:off x="0" y="464712"/>
          <a:ext cx="11385550" cy="1216800"/>
        </a:xfrm>
        <a:prstGeom prst="roundRect">
          <a:avLst/>
        </a:prstGeom>
        <a:solidFill>
          <a:schemeClr val="accent1">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schemeClr val="bg1"/>
              </a:solidFill>
            </a:rPr>
            <a:t>Services focused on a serious, high-risk condition.</a:t>
          </a:r>
        </a:p>
      </dsp:txBody>
      <dsp:txXfrm>
        <a:off x="59399" y="524111"/>
        <a:ext cx="11266752" cy="1098002"/>
      </dsp:txXfrm>
    </dsp:sp>
    <dsp:sp modelId="{4D6DD8F3-394A-4EE4-A1FB-9F4E046A1685}">
      <dsp:nvSpPr>
        <dsp:cNvPr id="0" name=""/>
        <dsp:cNvSpPr/>
      </dsp:nvSpPr>
      <dsp:spPr>
        <a:xfrm>
          <a:off x="0" y="1681512"/>
          <a:ext cx="11385550" cy="1345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491" tIns="35560" rIns="199136" bIns="35560" numCol="1" spcCol="1270" anchor="t" anchorCtr="0">
          <a:noAutofit/>
        </a:bodyPr>
        <a:lstStyle/>
        <a:p>
          <a:pPr marL="285750" lvl="1" indent="-285750" algn="l" defTabSz="1244600">
            <a:lnSpc>
              <a:spcPct val="90000"/>
            </a:lnSpc>
            <a:spcBef>
              <a:spcPct val="0"/>
            </a:spcBef>
            <a:spcAft>
              <a:spcPct val="20000"/>
            </a:spcAft>
            <a:buFont typeface="Wingdings" panose="05000000000000000000" pitchFamily="2" charset="2"/>
            <a:buChar char="§"/>
          </a:pPr>
          <a:r>
            <a:rPr lang="en-US" sz="2800" kern="1200" dirty="0"/>
            <a:t>Condition expected to last at least 3 months.</a:t>
          </a:r>
        </a:p>
        <a:p>
          <a:pPr marL="285750" lvl="1" indent="-285750" algn="l" defTabSz="1244600">
            <a:lnSpc>
              <a:spcPct val="90000"/>
            </a:lnSpc>
            <a:spcBef>
              <a:spcPct val="0"/>
            </a:spcBef>
            <a:spcAft>
              <a:spcPct val="20000"/>
            </a:spcAft>
            <a:buFont typeface="Wingdings" panose="05000000000000000000" pitchFamily="2" charset="2"/>
            <a:buChar char="§"/>
          </a:pPr>
          <a:r>
            <a:rPr lang="en-US" sz="2800" kern="1200" dirty="0"/>
            <a:t>Significant risk of death, exacerbation, decline. </a:t>
          </a:r>
        </a:p>
        <a:p>
          <a:pPr marL="285750" lvl="1" indent="-285750" algn="l" defTabSz="1244600">
            <a:lnSpc>
              <a:spcPct val="90000"/>
            </a:lnSpc>
            <a:spcBef>
              <a:spcPct val="0"/>
            </a:spcBef>
            <a:spcAft>
              <a:spcPct val="20000"/>
            </a:spcAft>
            <a:buFont typeface="Wingdings" panose="05000000000000000000" pitchFamily="2" charset="2"/>
            <a:buChar char="§"/>
          </a:pPr>
          <a:r>
            <a:rPr lang="en-US" sz="2800" kern="1200" dirty="0"/>
            <a:t>Requires disease specific care plan.</a:t>
          </a:r>
        </a:p>
      </dsp:txBody>
      <dsp:txXfrm>
        <a:off x="0" y="1681512"/>
        <a:ext cx="11385550" cy="1345500"/>
      </dsp:txXfrm>
    </dsp:sp>
    <dsp:sp modelId="{7B99D879-C07F-43F4-B7F1-AE5DFC2835CC}">
      <dsp:nvSpPr>
        <dsp:cNvPr id="0" name=""/>
        <dsp:cNvSpPr/>
      </dsp:nvSpPr>
      <dsp:spPr>
        <a:xfrm>
          <a:off x="0" y="3011566"/>
          <a:ext cx="11385550" cy="1216800"/>
        </a:xfrm>
        <a:prstGeom prst="roundRect">
          <a:avLst/>
        </a:prstGeom>
        <a:solidFill>
          <a:schemeClr val="accent1">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schemeClr val="bg1"/>
              </a:solidFill>
            </a:rPr>
            <a:t>Performed by </a:t>
          </a:r>
          <a:r>
            <a:rPr lang="en-US" sz="3200" b="1" u="sng" kern="1200" dirty="0">
              <a:solidFill>
                <a:schemeClr val="bg1"/>
              </a:solidFill>
            </a:rPr>
            <a:t>auxiliary personnel</a:t>
          </a:r>
          <a:r>
            <a:rPr lang="en-US" sz="3200" b="1" kern="1200" dirty="0">
              <a:solidFill>
                <a:schemeClr val="bg1"/>
              </a:solidFill>
            </a:rPr>
            <a:t>.</a:t>
          </a:r>
        </a:p>
      </dsp:txBody>
      <dsp:txXfrm>
        <a:off x="59399" y="3070965"/>
        <a:ext cx="11266752" cy="10980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D01EDD-D070-4BE8-B8F0-4BD15D5F2144}">
      <dsp:nvSpPr>
        <dsp:cNvPr id="0" name=""/>
        <dsp:cNvSpPr/>
      </dsp:nvSpPr>
      <dsp:spPr>
        <a:xfrm>
          <a:off x="2398775" y="287155"/>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FC540A-01B0-4E93-AB54-9525CA998DA3}">
      <dsp:nvSpPr>
        <dsp:cNvPr id="0" name=""/>
        <dsp:cNvSpPr/>
      </dsp:nvSpPr>
      <dsp:spPr>
        <a:xfrm>
          <a:off x="994775" y="1976926"/>
          <a:ext cx="4320000" cy="141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100000"/>
            </a:lnSpc>
            <a:spcBef>
              <a:spcPct val="0"/>
            </a:spcBef>
            <a:spcAft>
              <a:spcPct val="35000"/>
            </a:spcAft>
            <a:buNone/>
            <a:defRPr b="1"/>
          </a:pPr>
          <a:r>
            <a:rPr lang="en-US" sz="3200" kern="1200" dirty="0"/>
            <a:t>Auxiliary personnel </a:t>
          </a:r>
          <a:r>
            <a:rPr lang="en-US" sz="3200" i="1" kern="1200" dirty="0"/>
            <a:t>typically</a:t>
          </a:r>
          <a:r>
            <a:rPr lang="en-US" sz="3200" kern="1200" dirty="0"/>
            <a:t> provide navigation services.</a:t>
          </a:r>
        </a:p>
      </dsp:txBody>
      <dsp:txXfrm>
        <a:off x="994775" y="1976926"/>
        <a:ext cx="4320000" cy="1417500"/>
      </dsp:txXfrm>
    </dsp:sp>
    <dsp:sp modelId="{6EE54E33-50AA-42AF-B241-444AFE5E17F0}">
      <dsp:nvSpPr>
        <dsp:cNvPr id="0" name=""/>
        <dsp:cNvSpPr/>
      </dsp:nvSpPr>
      <dsp:spPr>
        <a:xfrm>
          <a:off x="994775" y="3477111"/>
          <a:ext cx="4320000" cy="944258"/>
        </a:xfrm>
        <a:prstGeom prst="rect">
          <a:avLst/>
        </a:prstGeom>
        <a:noFill/>
        <a:ln>
          <a:noFill/>
        </a:ln>
        <a:effectLst/>
      </dsp:spPr>
      <dsp:style>
        <a:lnRef idx="0">
          <a:scrgbClr r="0" g="0" b="0"/>
        </a:lnRef>
        <a:fillRef idx="0">
          <a:scrgbClr r="0" g="0" b="0"/>
        </a:fillRef>
        <a:effectRef idx="0">
          <a:scrgbClr r="0" g="0" b="0"/>
        </a:effectRef>
        <a:fontRef idx="minor"/>
      </dsp:style>
    </dsp:sp>
    <dsp:sp modelId="{ED1771E2-D8E3-4FA0-A123-EE16A4310DC2}">
      <dsp:nvSpPr>
        <dsp:cNvPr id="0" name=""/>
        <dsp:cNvSpPr/>
      </dsp:nvSpPr>
      <dsp:spPr>
        <a:xfrm>
          <a:off x="7474775" y="287155"/>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C70DB8-6CA6-4AE1-8E49-82A905C889A7}">
      <dsp:nvSpPr>
        <dsp:cNvPr id="0" name=""/>
        <dsp:cNvSpPr/>
      </dsp:nvSpPr>
      <dsp:spPr>
        <a:xfrm>
          <a:off x="6070775" y="1976926"/>
          <a:ext cx="4320000" cy="141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422400">
            <a:lnSpc>
              <a:spcPct val="100000"/>
            </a:lnSpc>
            <a:spcBef>
              <a:spcPct val="0"/>
            </a:spcBef>
            <a:spcAft>
              <a:spcPct val="35000"/>
            </a:spcAft>
            <a:buNone/>
            <a:defRPr b="1"/>
          </a:pPr>
          <a:r>
            <a:rPr lang="en-US" sz="3200" kern="1200" dirty="0"/>
            <a:t>Billing provider must remain involved in care. </a:t>
          </a:r>
        </a:p>
      </dsp:txBody>
      <dsp:txXfrm>
        <a:off x="6070775" y="1976926"/>
        <a:ext cx="4320000" cy="1417500"/>
      </dsp:txXfrm>
    </dsp:sp>
    <dsp:sp modelId="{3FAF7F17-D95F-4988-A103-18D27E84B128}">
      <dsp:nvSpPr>
        <dsp:cNvPr id="0" name=""/>
        <dsp:cNvSpPr/>
      </dsp:nvSpPr>
      <dsp:spPr>
        <a:xfrm>
          <a:off x="6070775" y="3477111"/>
          <a:ext cx="4320000" cy="944258"/>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2"/>
            <a:ext cx="3077739" cy="471054"/>
          </a:xfrm>
          <a:prstGeom prst="rect">
            <a:avLst/>
          </a:prstGeom>
        </p:spPr>
        <p:txBody>
          <a:bodyPr vert="horz" lIns="94229" tIns="47114" rIns="94229" bIns="47114" rtlCol="0"/>
          <a:lstStyle>
            <a:lvl1pPr algn="r">
              <a:defRPr sz="1200"/>
            </a:lvl1pPr>
          </a:lstStyle>
          <a:p>
            <a:fld id="{AEBA891C-00A5-4A37-B085-8292CA9E7413}" type="datetimeFigureOut">
              <a:rPr lang="en-US" smtClean="0"/>
              <a:t>10/7/2025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14D9E9D-93A9-4E6A-8E42-DC0055A8528E}" type="slidenum">
              <a:rPr lang="en-US" smtClean="0"/>
              <a:t>‹#›</a:t>
            </a:fld>
            <a:endParaRPr lang="en-US" dirty="0"/>
          </a:p>
        </p:txBody>
      </p:sp>
    </p:spTree>
    <p:extLst>
      <p:ext uri="{BB962C8B-B14F-4D97-AF65-F5344CB8AC3E}">
        <p14:creationId xmlns:p14="http://schemas.microsoft.com/office/powerpoint/2010/main" val="238288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1</a:t>
            </a:fld>
            <a:endParaRPr lang="en-US" dirty="0"/>
          </a:p>
        </p:txBody>
      </p:sp>
    </p:spTree>
    <p:extLst>
      <p:ext uri="{BB962C8B-B14F-4D97-AF65-F5344CB8AC3E}">
        <p14:creationId xmlns:p14="http://schemas.microsoft.com/office/powerpoint/2010/main" val="4067785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Principal Illness Navigation is similar to Principal Care Management, but with a different intent and focus. Whereas principal care management is more clinical in nature, principal illness is more personalized to the individual patient to guide the patient through their care, which we will see in some of the aspects of the activities involved. Principal Illness Navigation is performed by certified or trained auxiliary personnel in specific.  Auxiliary personnel are individuals who perform services under the supervision of the physician or qualified health provider.  These personnel may include clinical navigators, financial or lay navigators, mental health navigators, and other individuals who provide these services.  </a:t>
            </a:r>
          </a:p>
        </p:txBody>
      </p:sp>
      <p:sp>
        <p:nvSpPr>
          <p:cNvPr id="4" name="Slide Number Placeholder 3"/>
          <p:cNvSpPr>
            <a:spLocks noGrp="1"/>
          </p:cNvSpPr>
          <p:nvPr>
            <p:ph type="sldNum" sz="quarter" idx="5"/>
          </p:nvPr>
        </p:nvSpPr>
        <p:spPr/>
        <p:txBody>
          <a:bodyPr/>
          <a:lstStyle/>
          <a:p>
            <a:fld id="{D14D9E9D-93A9-4E6A-8E42-DC0055A8528E}" type="slidenum">
              <a:rPr lang="en-US" smtClean="0"/>
              <a:t>14</a:t>
            </a:fld>
            <a:endParaRPr lang="en-US" dirty="0"/>
          </a:p>
        </p:txBody>
      </p:sp>
    </p:spTree>
    <p:extLst>
      <p:ext uri="{BB962C8B-B14F-4D97-AF65-F5344CB8AC3E}">
        <p14:creationId xmlns:p14="http://schemas.microsoft.com/office/powerpoint/2010/main" val="3700095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These services are usually performed by auxiliary personnel under general supervision of the provider. The auxiliary personnel must represent a financial expense to the practice, by either direct employment or contractual or leased agreement.  All services must be reported by the billing provider who performed the initiating visit.  The billing provider must be able to report services independently.  </a:t>
            </a:r>
          </a:p>
          <a:p>
            <a:r>
              <a:rPr lang="en-US" dirty="0"/>
              <a:t>During the period, it is expected that the provider remain actively involved in the care of the patient.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15</a:t>
            </a:fld>
            <a:endParaRPr lang="en-US" dirty="0"/>
          </a:p>
        </p:txBody>
      </p:sp>
    </p:spTree>
    <p:extLst>
      <p:ext uri="{BB962C8B-B14F-4D97-AF65-F5344CB8AC3E}">
        <p14:creationId xmlns:p14="http://schemas.microsoft.com/office/powerpoint/2010/main" val="2307609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CMS defers to state law regarding necessary certification, licensure, and scope of practice for auxiliary personnel.  In lieu of applicable state requirements, CMS does state that they expect training or a certification program for the auxiliary personnel performing these services to cover the following areas.  </a:t>
            </a:r>
          </a:p>
        </p:txBody>
      </p:sp>
      <p:sp>
        <p:nvSpPr>
          <p:cNvPr id="4" name="Slide Number Placeholder 3"/>
          <p:cNvSpPr>
            <a:spLocks noGrp="1"/>
          </p:cNvSpPr>
          <p:nvPr>
            <p:ph type="sldNum" sz="quarter" idx="5"/>
          </p:nvPr>
        </p:nvSpPr>
        <p:spPr/>
        <p:txBody>
          <a:bodyPr/>
          <a:lstStyle/>
          <a:p>
            <a:fld id="{D14D9E9D-93A9-4E6A-8E42-DC0055A8528E}" type="slidenum">
              <a:rPr lang="en-US" smtClean="0"/>
              <a:t>17</a:t>
            </a:fld>
            <a:endParaRPr lang="en-US" dirty="0"/>
          </a:p>
        </p:txBody>
      </p:sp>
    </p:spTree>
    <p:extLst>
      <p:ext uri="{BB962C8B-B14F-4D97-AF65-F5344CB8AC3E}">
        <p14:creationId xmlns:p14="http://schemas.microsoft.com/office/powerpoint/2010/main" val="2760485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Auxiliary personnel activities include </a:t>
            </a:r>
          </a:p>
          <a:p>
            <a:pPr marL="176679" indent="-176679">
              <a:buFont typeface="Arial" panose="020B0604020202020204" pitchFamily="34" charset="0"/>
              <a:buChar char="•"/>
            </a:pPr>
            <a:r>
              <a:rPr lang="en-US" dirty="0"/>
              <a:t>communicating with all service providers regarding the patient’s psychosocial requirements, preferences and desired outcomes. </a:t>
            </a:r>
          </a:p>
          <a:p>
            <a:pPr marL="176679" indent="-176679">
              <a:buFont typeface="Arial" panose="020B0604020202020204" pitchFamily="34" charset="0"/>
              <a:buChar char="•"/>
            </a:pPr>
            <a:r>
              <a:rPr lang="en-US" dirty="0"/>
              <a:t>Building self-advocacy skills and educating the patient on how to best participate in medical decision-making.  This may include providing the patient with information on participation in clinical trials for principal illness navigation. </a:t>
            </a:r>
          </a:p>
          <a:p>
            <a:pPr marL="176679" indent="-176679">
              <a:buFont typeface="Arial" panose="020B0604020202020204" pitchFamily="34" charset="0"/>
              <a:buChar char="•"/>
            </a:pPr>
            <a:r>
              <a:rPr lang="en-US" dirty="0"/>
              <a:t>Coordinating services and care transitions between all community and healthcare-based providers and practitioners. </a:t>
            </a:r>
          </a:p>
          <a:p>
            <a:pPr marL="176679" indent="-176679">
              <a:buFont typeface="Arial" panose="020B0604020202020204" pitchFamily="34" charset="0"/>
              <a:buChar char="•"/>
            </a:pPr>
            <a:r>
              <a:rPr lang="en-US" dirty="0"/>
              <a:t>Facilitating access to community based social services, healthcare access. </a:t>
            </a:r>
          </a:p>
          <a:p>
            <a:pPr marL="176679" indent="-176679">
              <a:buFont typeface="Arial" panose="020B0604020202020204" pitchFamily="34" charset="0"/>
              <a:buChar char="•"/>
            </a:pPr>
            <a:r>
              <a:rPr lang="en-US" dirty="0"/>
              <a:t>Providing social and emotional support to cope with the problem addressed, SDOH needs, daily routines in order to meet treatment goals.  In addition to social emotional support, staff may also provide mentorship and inspiration. </a:t>
            </a:r>
          </a:p>
          <a:p>
            <a:pPr marL="176679" indent="-176679">
              <a:buFont typeface="Arial" panose="020B0604020202020204" pitchFamily="34" charset="0"/>
              <a:buChar char="•"/>
            </a:pPr>
            <a:r>
              <a:rPr lang="en-US" dirty="0"/>
              <a:t>Establishing an action plan through a person-centered assessment.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18</a:t>
            </a:fld>
            <a:endParaRPr lang="en-US" dirty="0"/>
          </a:p>
        </p:txBody>
      </p:sp>
    </p:spTree>
    <p:extLst>
      <p:ext uri="{BB962C8B-B14F-4D97-AF65-F5344CB8AC3E}">
        <p14:creationId xmlns:p14="http://schemas.microsoft.com/office/powerpoint/2010/main" val="1309439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Principal Illness Navigation is similar to that of Principal Care Management but with a different focus. Principal Illness Navigation also requires an applicable initiating visit that identifies the medical necessity for navigational service needs being identified at the initiating visit.  What about this patient’s condition requires navigational services? Time spent furnishing navigational services must be documented in the medical record, however with PIN the time is that which was spent in relation to the serious, high-risk condition and accompanies a description of the actual activities performed.  Consent must be obtained to perform these services.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19</a:t>
            </a:fld>
            <a:endParaRPr lang="en-US" dirty="0"/>
          </a:p>
        </p:txBody>
      </p:sp>
    </p:spTree>
    <p:extLst>
      <p:ext uri="{BB962C8B-B14F-4D97-AF65-F5344CB8AC3E}">
        <p14:creationId xmlns:p14="http://schemas.microsoft.com/office/powerpoint/2010/main" val="12548612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More about that consent… The patient should be aware of applicable cost-sharing and the ability to discontinue the services at any time.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20</a:t>
            </a:fld>
            <a:endParaRPr lang="en-US" dirty="0"/>
          </a:p>
        </p:txBody>
      </p:sp>
    </p:spTree>
    <p:extLst>
      <p:ext uri="{BB962C8B-B14F-4D97-AF65-F5344CB8AC3E}">
        <p14:creationId xmlns:p14="http://schemas.microsoft.com/office/powerpoint/2010/main" val="17767459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35830-8766-8791-A785-BF15022A2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9839E3-9040-AC07-D395-3D58FFBDA2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9AE4E7-0D5C-6BE4-7FD9-588C05217073}"/>
              </a:ext>
            </a:extLst>
          </p:cNvPr>
          <p:cNvSpPr>
            <a:spLocks noGrp="1"/>
          </p:cNvSpPr>
          <p:nvPr>
            <p:ph type="body" idx="1"/>
          </p:nvPr>
        </p:nvSpPr>
        <p:spPr/>
        <p:txBody>
          <a:bodyPr/>
          <a:lstStyle/>
          <a:p>
            <a:pPr defTabSz="942289">
              <a:defRPr/>
            </a:pPr>
            <a:r>
              <a:rPr lang="en-US" dirty="0"/>
              <a:t>Principal care  management may also be provided by the staff OR physician/QHP.  </a:t>
            </a:r>
          </a:p>
        </p:txBody>
      </p:sp>
      <p:sp>
        <p:nvSpPr>
          <p:cNvPr id="4" name="Slide Number Placeholder 3">
            <a:extLst>
              <a:ext uri="{FF2B5EF4-FFF2-40B4-BE49-F238E27FC236}">
                <a16:creationId xmlns:a16="http://schemas.microsoft.com/office/drawing/2014/main" id="{5DB311FA-F1C5-5243-C1F5-99040173ED11}"/>
              </a:ext>
            </a:extLst>
          </p:cNvPr>
          <p:cNvSpPr>
            <a:spLocks noGrp="1"/>
          </p:cNvSpPr>
          <p:nvPr>
            <p:ph type="sldNum" sz="quarter" idx="5"/>
          </p:nvPr>
        </p:nvSpPr>
        <p:spPr/>
        <p:txBody>
          <a:bodyPr/>
          <a:lstStyle/>
          <a:p>
            <a:fld id="{D14D9E9D-93A9-4E6A-8E42-DC0055A8528E}" type="slidenum">
              <a:rPr lang="en-US" smtClean="0"/>
              <a:t>24</a:t>
            </a:fld>
            <a:endParaRPr lang="en-US" dirty="0"/>
          </a:p>
        </p:txBody>
      </p:sp>
    </p:spTree>
    <p:extLst>
      <p:ext uri="{BB962C8B-B14F-4D97-AF65-F5344CB8AC3E}">
        <p14:creationId xmlns:p14="http://schemas.microsoft.com/office/powerpoint/2010/main" val="3526798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Principal Illness Navigation reimbursement was based the values of the care management services.  G0023 is for 60 minutes per calendar month of services performed, and G0024 for each additional 30 minutes. While we indicated the reimbursement for the non-facility setting, CMS does reimburse for the services in both the facility and non-facility setting. </a:t>
            </a:r>
          </a:p>
          <a:p>
            <a:r>
              <a:rPr lang="en-US" dirty="0"/>
              <a:t>To be noted, the add-on codes currently have no frequency limits imposed.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26</a:t>
            </a:fld>
            <a:endParaRPr lang="en-US" dirty="0"/>
          </a:p>
        </p:txBody>
      </p:sp>
    </p:spTree>
    <p:extLst>
      <p:ext uri="{BB962C8B-B14F-4D97-AF65-F5344CB8AC3E}">
        <p14:creationId xmlns:p14="http://schemas.microsoft.com/office/powerpoint/2010/main" val="3092002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27</a:t>
            </a:fld>
            <a:endParaRPr lang="en-US" dirty="0"/>
          </a:p>
        </p:txBody>
      </p:sp>
    </p:spTree>
    <p:extLst>
      <p:ext uri="{BB962C8B-B14F-4D97-AF65-F5344CB8AC3E}">
        <p14:creationId xmlns:p14="http://schemas.microsoft.com/office/powerpoint/2010/main" val="3585000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28</a:t>
            </a:fld>
            <a:endParaRPr lang="en-US" dirty="0"/>
          </a:p>
        </p:txBody>
      </p:sp>
    </p:spTree>
    <p:extLst>
      <p:ext uri="{BB962C8B-B14F-4D97-AF65-F5344CB8AC3E}">
        <p14:creationId xmlns:p14="http://schemas.microsoft.com/office/powerpoint/2010/main" val="1645629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Historically, oncology practices may have performed navigational services for their patients but may not have been reimbursed for these services.  This is due to multiple factors, but one is simply being unaware of how to report the services they are furnishing.  Today, we’re going to discuss the two main services that encompass activities that navigators perform: care management and principal illness navigation, and how these services are reported for reimbursement. </a:t>
            </a:r>
          </a:p>
        </p:txBody>
      </p:sp>
      <p:sp>
        <p:nvSpPr>
          <p:cNvPr id="4" name="Slide Number Placeholder 3"/>
          <p:cNvSpPr>
            <a:spLocks noGrp="1"/>
          </p:cNvSpPr>
          <p:nvPr>
            <p:ph type="sldNum" sz="quarter" idx="5"/>
          </p:nvPr>
        </p:nvSpPr>
        <p:spPr/>
        <p:txBody>
          <a:bodyPr/>
          <a:lstStyle/>
          <a:p>
            <a:fld id="{D14D9E9D-93A9-4E6A-8E42-DC0055A8528E}" type="slidenum">
              <a:rPr lang="en-US" smtClean="0"/>
              <a:t>2</a:t>
            </a:fld>
            <a:endParaRPr lang="en-US" dirty="0"/>
          </a:p>
        </p:txBody>
      </p:sp>
    </p:spTree>
    <p:extLst>
      <p:ext uri="{BB962C8B-B14F-4D97-AF65-F5344CB8AC3E}">
        <p14:creationId xmlns:p14="http://schemas.microsoft.com/office/powerpoint/2010/main" val="20668180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29</a:t>
            </a:fld>
            <a:endParaRPr lang="en-US" dirty="0"/>
          </a:p>
        </p:txBody>
      </p:sp>
    </p:spTree>
    <p:extLst>
      <p:ext uri="{BB962C8B-B14F-4D97-AF65-F5344CB8AC3E}">
        <p14:creationId xmlns:p14="http://schemas.microsoft.com/office/powerpoint/2010/main" val="32428141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30</a:t>
            </a:fld>
            <a:endParaRPr lang="en-US" dirty="0"/>
          </a:p>
        </p:txBody>
      </p:sp>
    </p:spTree>
    <p:extLst>
      <p:ext uri="{BB962C8B-B14F-4D97-AF65-F5344CB8AC3E}">
        <p14:creationId xmlns:p14="http://schemas.microsoft.com/office/powerpoint/2010/main" val="39483930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31</a:t>
            </a:fld>
            <a:endParaRPr lang="en-US" dirty="0"/>
          </a:p>
        </p:txBody>
      </p:sp>
    </p:spTree>
    <p:extLst>
      <p:ext uri="{BB962C8B-B14F-4D97-AF65-F5344CB8AC3E}">
        <p14:creationId xmlns:p14="http://schemas.microsoft.com/office/powerpoint/2010/main" val="2991756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33</a:t>
            </a:fld>
            <a:endParaRPr lang="en-US" dirty="0"/>
          </a:p>
        </p:txBody>
      </p:sp>
    </p:spTree>
    <p:extLst>
      <p:ext uri="{BB962C8B-B14F-4D97-AF65-F5344CB8AC3E}">
        <p14:creationId xmlns:p14="http://schemas.microsoft.com/office/powerpoint/2010/main" val="4060047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3</a:t>
            </a:fld>
            <a:endParaRPr lang="en-US" dirty="0"/>
          </a:p>
        </p:txBody>
      </p:sp>
    </p:spTree>
    <p:extLst>
      <p:ext uri="{BB962C8B-B14F-4D97-AF65-F5344CB8AC3E}">
        <p14:creationId xmlns:p14="http://schemas.microsoft.com/office/powerpoint/2010/main" val="740436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oncology practices have provided care coordination due to the nature of the patients that are served.  Many of oncology patients have multiple chronic conditions.  There are three different care management services for patients who are significant risk of death, exacerbation or decline. </a:t>
            </a:r>
          </a:p>
          <a:p>
            <a:pPr marL="176679" indent="-176679">
              <a:buFont typeface="Arial" panose="020B0604020202020204" pitchFamily="34" charset="0"/>
              <a:buChar char="•"/>
            </a:pPr>
            <a:r>
              <a:rPr lang="en-US" dirty="0"/>
              <a:t>Chronic care management patients have two or more chronic conditions expected to last at least 12 months. </a:t>
            </a:r>
          </a:p>
          <a:p>
            <a:pPr marL="176679" indent="-176679">
              <a:buFont typeface="Arial" panose="020B0604020202020204" pitchFamily="34" charset="0"/>
              <a:buChar char="•"/>
            </a:pPr>
            <a:r>
              <a:rPr lang="en-US" dirty="0"/>
              <a:t>Complex chronic care management patients also have two or more chronic conditions that are expected to last at least 12 months, but these patients also require a moderate or high level of medical decision making in their care. </a:t>
            </a:r>
          </a:p>
          <a:p>
            <a:pPr marL="176679" indent="-176679">
              <a:buFont typeface="Arial" panose="020B0604020202020204" pitchFamily="34" charset="0"/>
              <a:buChar char="•"/>
            </a:pPr>
            <a:r>
              <a:rPr lang="en-US" dirty="0"/>
              <a:t>Finally, principal care management patients have one high-risk complex chronic condition that is expected to last at least 3 months.  Care is unusually complex due to comorbidities or requires frequent adjustments.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5</a:t>
            </a:fld>
            <a:endParaRPr lang="en-US" dirty="0"/>
          </a:p>
        </p:txBody>
      </p:sp>
    </p:spTree>
    <p:extLst>
      <p:ext uri="{BB962C8B-B14F-4D97-AF65-F5344CB8AC3E}">
        <p14:creationId xmlns:p14="http://schemas.microsoft.com/office/powerpoint/2010/main" val="118127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There are activities and requirements from the practice and clinical team to provide any care management services.  </a:t>
            </a:r>
          </a:p>
        </p:txBody>
      </p:sp>
      <p:sp>
        <p:nvSpPr>
          <p:cNvPr id="4" name="Slide Number Placeholder 3"/>
          <p:cNvSpPr>
            <a:spLocks noGrp="1"/>
          </p:cNvSpPr>
          <p:nvPr>
            <p:ph type="sldNum" sz="quarter" idx="5"/>
          </p:nvPr>
        </p:nvSpPr>
        <p:spPr/>
        <p:txBody>
          <a:bodyPr/>
          <a:lstStyle/>
          <a:p>
            <a:fld id="{D14D9E9D-93A9-4E6A-8E42-DC0055A8528E}" type="slidenum">
              <a:rPr lang="en-US" smtClean="0"/>
              <a:t>6</a:t>
            </a:fld>
            <a:endParaRPr lang="en-US" dirty="0"/>
          </a:p>
        </p:txBody>
      </p:sp>
    </p:spTree>
    <p:extLst>
      <p:ext uri="{BB962C8B-B14F-4D97-AF65-F5344CB8AC3E}">
        <p14:creationId xmlns:p14="http://schemas.microsoft.com/office/powerpoint/2010/main" val="80025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practice requirements, the physician/QHP is to…</a:t>
            </a:r>
          </a:p>
          <a:p>
            <a:endParaRPr lang="en-US" dirty="0"/>
          </a:p>
          <a:p>
            <a:r>
              <a:rPr lang="en-US" dirty="0"/>
              <a:t>Staff may…</a:t>
            </a:r>
          </a:p>
        </p:txBody>
      </p:sp>
      <p:sp>
        <p:nvSpPr>
          <p:cNvPr id="4" name="Slide Number Placeholder 3"/>
          <p:cNvSpPr>
            <a:spLocks noGrp="1"/>
          </p:cNvSpPr>
          <p:nvPr>
            <p:ph type="sldNum" sz="quarter" idx="5"/>
          </p:nvPr>
        </p:nvSpPr>
        <p:spPr/>
        <p:txBody>
          <a:bodyPr/>
          <a:lstStyle/>
          <a:p>
            <a:fld id="{D14D9E9D-93A9-4E6A-8E42-DC0055A8528E}" type="slidenum">
              <a:rPr lang="en-US" smtClean="0"/>
              <a:t>7</a:t>
            </a:fld>
            <a:endParaRPr lang="en-US" dirty="0"/>
          </a:p>
        </p:txBody>
      </p:sp>
    </p:spTree>
    <p:extLst>
      <p:ext uri="{BB962C8B-B14F-4D97-AF65-F5344CB8AC3E}">
        <p14:creationId xmlns:p14="http://schemas.microsoft.com/office/powerpoint/2010/main" val="2384325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These are time based codes.  The time for a specific service is the total time for the calendar month, not for a specific date when services were rendered.  Time must meet or exceed that in the code description. Because there are specific time instructions, the mid point rule does not apply for these codes.  The date of service for the billed charges would be the date in which the time requirement is reached.  The time required is in the code descriptors, which we will cover a little later in our reporting requirements. </a:t>
            </a:r>
          </a:p>
        </p:txBody>
      </p:sp>
      <p:sp>
        <p:nvSpPr>
          <p:cNvPr id="4" name="Slide Number Placeholder 3"/>
          <p:cNvSpPr>
            <a:spLocks noGrp="1"/>
          </p:cNvSpPr>
          <p:nvPr>
            <p:ph type="sldNum" sz="quarter" idx="5"/>
          </p:nvPr>
        </p:nvSpPr>
        <p:spPr/>
        <p:txBody>
          <a:bodyPr/>
          <a:lstStyle/>
          <a:p>
            <a:fld id="{D14D9E9D-93A9-4E6A-8E42-DC0055A8528E}" type="slidenum">
              <a:rPr lang="en-US" smtClean="0"/>
              <a:t>9</a:t>
            </a:fld>
            <a:endParaRPr lang="en-US" dirty="0"/>
          </a:p>
        </p:txBody>
      </p:sp>
    </p:spTree>
    <p:extLst>
      <p:ext uri="{BB962C8B-B14F-4D97-AF65-F5344CB8AC3E}">
        <p14:creationId xmlns:p14="http://schemas.microsoft.com/office/powerpoint/2010/main" val="791132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One misconception about these codes is that they’re for primary care only.  While not true, certain care management codes have limitations on who can report these services.  Chronic and Complex Care management services can only be reported by one clinician per beneficiary per calendar month.  Principal care management codes on the other can be billed by more than one clinician if the patient experiences an exacerbation of more than one complex chronic condition simultaneously.  For example, if the primary care physician is managing the patient’s diabetes and the oncologist is addressing an exacerbation with the patient’s cancer.  </a:t>
            </a:r>
          </a:p>
          <a:p>
            <a:endParaRPr lang="en-US" dirty="0"/>
          </a:p>
        </p:txBody>
      </p:sp>
      <p:sp>
        <p:nvSpPr>
          <p:cNvPr id="4" name="Slide Number Placeholder 3"/>
          <p:cNvSpPr>
            <a:spLocks noGrp="1"/>
          </p:cNvSpPr>
          <p:nvPr>
            <p:ph type="sldNum" sz="quarter" idx="5"/>
          </p:nvPr>
        </p:nvSpPr>
        <p:spPr/>
        <p:txBody>
          <a:bodyPr/>
          <a:lstStyle/>
          <a:p>
            <a:fld id="{D14D9E9D-93A9-4E6A-8E42-DC0055A8528E}" type="slidenum">
              <a:rPr lang="en-US" smtClean="0"/>
              <a:t>10</a:t>
            </a:fld>
            <a:endParaRPr lang="en-US" dirty="0"/>
          </a:p>
        </p:txBody>
      </p:sp>
    </p:spTree>
    <p:extLst>
      <p:ext uri="{BB962C8B-B14F-4D97-AF65-F5344CB8AC3E}">
        <p14:creationId xmlns:p14="http://schemas.microsoft.com/office/powerpoint/2010/main" val="654464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Initiating visit, either an AWV, E/M visit.  </a:t>
            </a:r>
          </a:p>
        </p:txBody>
      </p:sp>
      <p:sp>
        <p:nvSpPr>
          <p:cNvPr id="4" name="Slide Number Placeholder 3"/>
          <p:cNvSpPr>
            <a:spLocks noGrp="1"/>
          </p:cNvSpPr>
          <p:nvPr>
            <p:ph type="sldNum" sz="quarter" idx="5"/>
          </p:nvPr>
        </p:nvSpPr>
        <p:spPr/>
        <p:txBody>
          <a:bodyPr/>
          <a:lstStyle/>
          <a:p>
            <a:fld id="{D14D9E9D-93A9-4E6A-8E42-DC0055A8528E}" type="slidenum">
              <a:rPr lang="en-US" smtClean="0"/>
              <a:t>11</a:t>
            </a:fld>
            <a:endParaRPr lang="en-US" dirty="0"/>
          </a:p>
        </p:txBody>
      </p:sp>
    </p:spTree>
    <p:extLst>
      <p:ext uri="{BB962C8B-B14F-4D97-AF65-F5344CB8AC3E}">
        <p14:creationId xmlns:p14="http://schemas.microsoft.com/office/powerpoint/2010/main" val="9146837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ue Gradi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6DF830-E204-40EC-89EC-A20254BC55BF}"/>
              </a:ext>
            </a:extLst>
          </p:cNvPr>
          <p:cNvSpPr/>
          <p:nvPr userDrawn="1"/>
        </p:nvSpPr>
        <p:spPr>
          <a:xfrm>
            <a:off x="0" y="-3062"/>
            <a:ext cx="12188951" cy="6903720"/>
          </a:xfrm>
          <a:prstGeom prst="rect">
            <a:avLst/>
          </a:prstGeom>
          <a:gradFill flip="none" rotWithShape="1">
            <a:gsLst>
              <a:gs pos="0">
                <a:srgbClr val="002557"/>
              </a:gs>
              <a:gs pos="100000">
                <a:srgbClr val="0076A9">
                  <a:lumMod val="100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420917" y="1835238"/>
            <a:ext cx="11161483" cy="2453543"/>
          </a:xfrm>
        </p:spPr>
        <p:txBody>
          <a:bodyPr anchor="b">
            <a:normAutofit/>
          </a:bodyPr>
          <a:lstStyle>
            <a:lvl1pPr algn="l">
              <a:defRPr sz="5400" b="1">
                <a:solidFill>
                  <a:srgbClr val="59CBE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420917" y="4375873"/>
            <a:ext cx="11161483" cy="94867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descr="A picture containing drawing&#10;&#10;Description automatically generated">
            <a:extLst>
              <a:ext uri="{FF2B5EF4-FFF2-40B4-BE49-F238E27FC236}">
                <a16:creationId xmlns:a16="http://schemas.microsoft.com/office/drawing/2014/main" id="{700C05FA-B7D4-4A8E-8397-5CB86D6CE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
        <p:nvSpPr>
          <p:cNvPr id="13" name="Text Placeholder 8">
            <a:extLst>
              <a:ext uri="{FF2B5EF4-FFF2-40B4-BE49-F238E27FC236}">
                <a16:creationId xmlns:a16="http://schemas.microsoft.com/office/drawing/2014/main" id="{1D9F7408-FA39-411A-B427-9F7A5AE9AC1D}"/>
              </a:ext>
            </a:extLst>
          </p:cNvPr>
          <p:cNvSpPr>
            <a:spLocks noGrp="1"/>
          </p:cNvSpPr>
          <p:nvPr>
            <p:ph type="body" sz="quarter" idx="14" hasCustomPrompt="1"/>
          </p:nvPr>
        </p:nvSpPr>
        <p:spPr>
          <a:xfrm>
            <a:off x="438605" y="6169025"/>
            <a:ext cx="5675312" cy="347663"/>
          </a:xfrm>
        </p:spPr>
        <p:txBody>
          <a:bodyPr>
            <a:noAutofit/>
          </a:bodyPr>
          <a:lstStyle>
            <a:lvl1pPr marL="0" indent="0">
              <a:buFontTx/>
              <a:buNone/>
              <a:defRPr sz="1400">
                <a:solidFill>
                  <a:schemeClr val="bg1"/>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dirty="0"/>
              <a:t>Insert Date</a:t>
            </a:r>
          </a:p>
        </p:txBody>
      </p:sp>
    </p:spTree>
    <p:extLst>
      <p:ext uri="{BB962C8B-B14F-4D97-AF65-F5344CB8AC3E}">
        <p14:creationId xmlns:p14="http://schemas.microsoft.com/office/powerpoint/2010/main" val="261527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Two Columns with Intro">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936496"/>
          </a:xfrm>
        </p:spPr>
        <p:txBody>
          <a:bodyPr/>
          <a:lstStyle>
            <a:lvl1pPr>
              <a:defRPr/>
            </a:lvl1pPr>
          </a:lstStyle>
          <a:p>
            <a:r>
              <a:rPr lang="en-US" dirty="0"/>
              <a:t>Click to edit Master title</a:t>
            </a:r>
          </a:p>
        </p:txBody>
      </p:sp>
      <p:sp>
        <p:nvSpPr>
          <p:cNvPr id="6" name="Subtitle 2">
            <a:extLst>
              <a:ext uri="{FF2B5EF4-FFF2-40B4-BE49-F238E27FC236}">
                <a16:creationId xmlns:a16="http://schemas.microsoft.com/office/drawing/2014/main" id="{63CE13AC-574B-9348-CB9D-2E18C38142D4}"/>
              </a:ext>
            </a:extLst>
          </p:cNvPr>
          <p:cNvSpPr>
            <a:spLocks noGrp="1"/>
          </p:cNvSpPr>
          <p:nvPr>
            <p:ph type="subTitle" idx="1" hasCustomPrompt="1"/>
          </p:nvPr>
        </p:nvSpPr>
        <p:spPr>
          <a:xfrm>
            <a:off x="402770" y="1287262"/>
            <a:ext cx="11386457" cy="865388"/>
          </a:xfrm>
        </p:spPr>
        <p:txBody>
          <a:bodyPr anchor="t" anchorCtr="0">
            <a:noAutofit/>
          </a:bodyPr>
          <a:lstStyle>
            <a:lvl1pPr marL="0" indent="0" algn="l">
              <a:buNone/>
              <a:defRPr sz="24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Introduction text</a:t>
            </a:r>
          </a:p>
        </p:txBody>
      </p:sp>
      <p:sp>
        <p:nvSpPr>
          <p:cNvPr id="10" name="Content Placeholder 3">
            <a:extLst>
              <a:ext uri="{FF2B5EF4-FFF2-40B4-BE49-F238E27FC236}">
                <a16:creationId xmlns:a16="http://schemas.microsoft.com/office/drawing/2014/main" id="{E1BEEBFD-253E-6A41-A32C-801EE4961113}"/>
              </a:ext>
            </a:extLst>
          </p:cNvPr>
          <p:cNvSpPr>
            <a:spLocks noGrp="1"/>
          </p:cNvSpPr>
          <p:nvPr>
            <p:ph sz="half" idx="2"/>
          </p:nvPr>
        </p:nvSpPr>
        <p:spPr>
          <a:xfrm>
            <a:off x="402770" y="2238375"/>
            <a:ext cx="5597980" cy="3867150"/>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3">
            <a:extLst>
              <a:ext uri="{FF2B5EF4-FFF2-40B4-BE49-F238E27FC236}">
                <a16:creationId xmlns:a16="http://schemas.microsoft.com/office/drawing/2014/main" id="{71179A7F-AE8F-A4BB-DFA0-3EE98AC8438F}"/>
              </a:ext>
            </a:extLst>
          </p:cNvPr>
          <p:cNvSpPr>
            <a:spLocks noGrp="1"/>
          </p:cNvSpPr>
          <p:nvPr>
            <p:ph sz="half" idx="12"/>
          </p:nvPr>
        </p:nvSpPr>
        <p:spPr>
          <a:xfrm>
            <a:off x="6191251" y="2238374"/>
            <a:ext cx="5597975" cy="3867149"/>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6">
            <a:extLst>
              <a:ext uri="{FF2B5EF4-FFF2-40B4-BE49-F238E27FC236}">
                <a16:creationId xmlns:a16="http://schemas.microsoft.com/office/drawing/2014/main" id="{31206B57-710E-1AF8-AD4B-E3106FF8FB5A}"/>
              </a:ext>
            </a:extLst>
          </p:cNvPr>
          <p:cNvSpPr>
            <a:spLocks noGrp="1"/>
          </p:cNvSpPr>
          <p:nvPr>
            <p:ph type="dt" sz="half" idx="10"/>
          </p:nvPr>
        </p:nvSpPr>
        <p:spPr>
          <a:xfrm>
            <a:off x="5410200" y="6367993"/>
            <a:ext cx="2743200" cy="365125"/>
          </a:xfrm>
        </p:spPr>
        <p:txBody>
          <a:bodyPr/>
          <a:lstStyle/>
          <a:p>
            <a:r>
              <a:rPr lang="en-US" dirty="0"/>
              <a:t>Month 20XX</a:t>
            </a:r>
          </a:p>
        </p:txBody>
      </p:sp>
    </p:spTree>
    <p:extLst>
      <p:ext uri="{BB962C8B-B14F-4D97-AF65-F5344CB8AC3E}">
        <p14:creationId xmlns:p14="http://schemas.microsoft.com/office/powerpoint/2010/main" val="3392293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Left Chart + Summary">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88528404-8C08-4DF6-AFA8-D30B2106EA1D}"/>
              </a:ext>
            </a:extLst>
          </p:cNvPr>
          <p:cNvSpPr>
            <a:spLocks noGrp="1"/>
          </p:cNvSpPr>
          <p:nvPr>
            <p:ph type="dt" sz="half" idx="10"/>
          </p:nvPr>
        </p:nvSpPr>
        <p:spPr/>
        <p:txBody>
          <a:bodyPr/>
          <a:lstStyle/>
          <a:p>
            <a:r>
              <a:rPr lang="en-US" dirty="0"/>
              <a:t>Month 20XX</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954251"/>
          </a:xfrm>
        </p:spPr>
        <p:txBody>
          <a:bodyPr/>
          <a:lstStyle/>
          <a:p>
            <a:r>
              <a:rPr lang="en-US" dirty="0"/>
              <a:t>Click to edit Master title style</a:t>
            </a:r>
          </a:p>
        </p:txBody>
      </p:sp>
      <p:sp>
        <p:nvSpPr>
          <p:cNvPr id="6" name="Content Placeholder 3">
            <a:extLst>
              <a:ext uri="{FF2B5EF4-FFF2-40B4-BE49-F238E27FC236}">
                <a16:creationId xmlns:a16="http://schemas.microsoft.com/office/drawing/2014/main" id="{D67EA44E-B41B-3F5D-70D0-8369C6B6BB3D}"/>
              </a:ext>
            </a:extLst>
          </p:cNvPr>
          <p:cNvSpPr>
            <a:spLocks noGrp="1"/>
          </p:cNvSpPr>
          <p:nvPr>
            <p:ph sz="half" idx="12"/>
          </p:nvPr>
        </p:nvSpPr>
        <p:spPr>
          <a:xfrm>
            <a:off x="8277225" y="1287262"/>
            <a:ext cx="3512001" cy="4818263"/>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hart Placeholder 10">
            <a:extLst>
              <a:ext uri="{FF2B5EF4-FFF2-40B4-BE49-F238E27FC236}">
                <a16:creationId xmlns:a16="http://schemas.microsoft.com/office/drawing/2014/main" id="{74FED3FE-14D5-D1B2-FBC8-C44EB239270D}"/>
              </a:ext>
            </a:extLst>
          </p:cNvPr>
          <p:cNvSpPr>
            <a:spLocks noGrp="1"/>
          </p:cNvSpPr>
          <p:nvPr>
            <p:ph type="chart" sz="quarter" idx="13"/>
          </p:nvPr>
        </p:nvSpPr>
        <p:spPr>
          <a:xfrm>
            <a:off x="403225" y="1287262"/>
            <a:ext cx="7750175" cy="4818263"/>
          </a:xfrm>
        </p:spPr>
        <p:txBody>
          <a:bodyPr/>
          <a:lstStyle/>
          <a:p>
            <a:endParaRPr lang="en-US" dirty="0"/>
          </a:p>
        </p:txBody>
      </p:sp>
    </p:spTree>
    <p:extLst>
      <p:ext uri="{BB962C8B-B14F-4D97-AF65-F5344CB8AC3E}">
        <p14:creationId xmlns:p14="http://schemas.microsoft.com/office/powerpoint/2010/main" val="673388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Right Chart + Summary">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88528404-8C08-4DF6-AFA8-D30B2106EA1D}"/>
              </a:ext>
            </a:extLst>
          </p:cNvPr>
          <p:cNvSpPr>
            <a:spLocks noGrp="1"/>
          </p:cNvSpPr>
          <p:nvPr>
            <p:ph type="dt" sz="half" idx="10"/>
          </p:nvPr>
        </p:nvSpPr>
        <p:spPr/>
        <p:txBody>
          <a:bodyPr/>
          <a:lstStyle/>
          <a:p>
            <a:r>
              <a:rPr lang="en-US" dirty="0"/>
              <a:t>Month 20XX</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1163524"/>
          </a:xfrm>
        </p:spPr>
        <p:txBody>
          <a:bodyPr/>
          <a:lstStyle/>
          <a:p>
            <a:r>
              <a:rPr lang="en-US"/>
              <a:t>Click to edit Master title style</a:t>
            </a:r>
          </a:p>
        </p:txBody>
      </p:sp>
      <p:sp>
        <p:nvSpPr>
          <p:cNvPr id="6" name="Content Placeholder 3">
            <a:extLst>
              <a:ext uri="{FF2B5EF4-FFF2-40B4-BE49-F238E27FC236}">
                <a16:creationId xmlns:a16="http://schemas.microsoft.com/office/drawing/2014/main" id="{D67EA44E-B41B-3F5D-70D0-8369C6B6BB3D}"/>
              </a:ext>
            </a:extLst>
          </p:cNvPr>
          <p:cNvSpPr>
            <a:spLocks noGrp="1"/>
          </p:cNvSpPr>
          <p:nvPr>
            <p:ph sz="half" idx="12"/>
          </p:nvPr>
        </p:nvSpPr>
        <p:spPr>
          <a:xfrm>
            <a:off x="402770" y="1476375"/>
            <a:ext cx="3512001" cy="4638675"/>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hart Placeholder 10">
            <a:extLst>
              <a:ext uri="{FF2B5EF4-FFF2-40B4-BE49-F238E27FC236}">
                <a16:creationId xmlns:a16="http://schemas.microsoft.com/office/drawing/2014/main" id="{74FED3FE-14D5-D1B2-FBC8-C44EB239270D}"/>
              </a:ext>
            </a:extLst>
          </p:cNvPr>
          <p:cNvSpPr>
            <a:spLocks noGrp="1"/>
          </p:cNvSpPr>
          <p:nvPr>
            <p:ph type="chart" sz="quarter" idx="13"/>
          </p:nvPr>
        </p:nvSpPr>
        <p:spPr>
          <a:xfrm>
            <a:off x="4039052" y="1477055"/>
            <a:ext cx="7750175" cy="4637995"/>
          </a:xfrm>
        </p:spPr>
        <p:txBody>
          <a:bodyPr/>
          <a:lstStyle/>
          <a:p>
            <a:endParaRPr lang="en-US" dirty="0"/>
          </a:p>
        </p:txBody>
      </p:sp>
    </p:spTree>
    <p:extLst>
      <p:ext uri="{BB962C8B-B14F-4D97-AF65-F5344CB8AC3E}">
        <p14:creationId xmlns:p14="http://schemas.microsoft.com/office/powerpoint/2010/main" val="1690879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88528404-8C08-4DF6-AFA8-D30B2106EA1D}"/>
              </a:ext>
            </a:extLst>
          </p:cNvPr>
          <p:cNvSpPr>
            <a:spLocks noGrp="1"/>
          </p:cNvSpPr>
          <p:nvPr>
            <p:ph type="dt" sz="half" idx="10"/>
          </p:nvPr>
        </p:nvSpPr>
        <p:spPr/>
        <p:txBody>
          <a:bodyPr/>
          <a:lstStyle/>
          <a:p>
            <a:r>
              <a:rPr lang="en-US" dirty="0"/>
              <a:t>Month 20XX</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1163524"/>
          </a:xfrm>
        </p:spPr>
        <p:txBody>
          <a:bodyPr/>
          <a:lstStyle>
            <a:lvl1pPr>
              <a:defRPr/>
            </a:lvl1pPr>
          </a:lstStyle>
          <a:p>
            <a:r>
              <a:rPr lang="en-US" dirty="0"/>
              <a:t>Click to edit Master title</a:t>
            </a:r>
          </a:p>
        </p:txBody>
      </p:sp>
      <p:sp>
        <p:nvSpPr>
          <p:cNvPr id="37" name="Text Placeholder 36">
            <a:extLst>
              <a:ext uri="{FF2B5EF4-FFF2-40B4-BE49-F238E27FC236}">
                <a16:creationId xmlns:a16="http://schemas.microsoft.com/office/drawing/2014/main" id="{E8EF3EDF-1511-67D2-B040-A4E0B9D91661}"/>
              </a:ext>
            </a:extLst>
          </p:cNvPr>
          <p:cNvSpPr>
            <a:spLocks noGrp="1"/>
          </p:cNvSpPr>
          <p:nvPr>
            <p:ph type="body" sz="quarter" idx="12" hasCustomPrompt="1"/>
          </p:nvPr>
        </p:nvSpPr>
        <p:spPr>
          <a:xfrm>
            <a:off x="574833" y="1558007"/>
            <a:ext cx="3429000" cy="598488"/>
          </a:xfrm>
          <a:solidFill>
            <a:srgbClr val="002557"/>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39" name="Text Placeholder 38">
            <a:extLst>
              <a:ext uri="{FF2B5EF4-FFF2-40B4-BE49-F238E27FC236}">
                <a16:creationId xmlns:a16="http://schemas.microsoft.com/office/drawing/2014/main" id="{BEA657D3-B165-6A0B-2E87-25F68B0A445B}"/>
              </a:ext>
            </a:extLst>
          </p:cNvPr>
          <p:cNvSpPr>
            <a:spLocks noGrp="1"/>
          </p:cNvSpPr>
          <p:nvPr>
            <p:ph type="body" sz="quarter" idx="13" hasCustomPrompt="1"/>
          </p:nvPr>
        </p:nvSpPr>
        <p:spPr>
          <a:xfrm>
            <a:off x="574833" y="2155830"/>
            <a:ext cx="3429000" cy="3959220"/>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0" name="Text Placeholder 36">
            <a:extLst>
              <a:ext uri="{FF2B5EF4-FFF2-40B4-BE49-F238E27FC236}">
                <a16:creationId xmlns:a16="http://schemas.microsoft.com/office/drawing/2014/main" id="{0C1D285F-FF6D-FA1F-DBB7-59EBD0B66F5E}"/>
              </a:ext>
            </a:extLst>
          </p:cNvPr>
          <p:cNvSpPr>
            <a:spLocks noGrp="1"/>
          </p:cNvSpPr>
          <p:nvPr>
            <p:ph type="body" sz="quarter" idx="14" hasCustomPrompt="1"/>
          </p:nvPr>
        </p:nvSpPr>
        <p:spPr>
          <a:xfrm>
            <a:off x="4381498" y="1557343"/>
            <a:ext cx="3429000" cy="598488"/>
          </a:xfrm>
          <a:solidFill>
            <a:srgbClr val="0076A9"/>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1" name="Text Placeholder 38">
            <a:extLst>
              <a:ext uri="{FF2B5EF4-FFF2-40B4-BE49-F238E27FC236}">
                <a16:creationId xmlns:a16="http://schemas.microsoft.com/office/drawing/2014/main" id="{2B1A13C8-F024-E014-582A-98CC53992A0E}"/>
              </a:ext>
            </a:extLst>
          </p:cNvPr>
          <p:cNvSpPr>
            <a:spLocks noGrp="1"/>
          </p:cNvSpPr>
          <p:nvPr>
            <p:ph type="body" sz="quarter" idx="15" hasCustomPrompt="1"/>
          </p:nvPr>
        </p:nvSpPr>
        <p:spPr>
          <a:xfrm>
            <a:off x="4381500" y="2159794"/>
            <a:ext cx="3429000" cy="3955256"/>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2" name="Text Placeholder 36">
            <a:extLst>
              <a:ext uri="{FF2B5EF4-FFF2-40B4-BE49-F238E27FC236}">
                <a16:creationId xmlns:a16="http://schemas.microsoft.com/office/drawing/2014/main" id="{CB1428FF-0B7F-E552-2AD7-C81BBC3F51CB}"/>
              </a:ext>
            </a:extLst>
          </p:cNvPr>
          <p:cNvSpPr>
            <a:spLocks noGrp="1"/>
          </p:cNvSpPr>
          <p:nvPr>
            <p:ph type="body" sz="quarter" idx="16" hasCustomPrompt="1"/>
          </p:nvPr>
        </p:nvSpPr>
        <p:spPr>
          <a:xfrm>
            <a:off x="8188163" y="1572951"/>
            <a:ext cx="3429000" cy="598488"/>
          </a:xfrm>
          <a:solidFill>
            <a:srgbClr val="59CBE8"/>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3" name="Text Placeholder 38">
            <a:extLst>
              <a:ext uri="{FF2B5EF4-FFF2-40B4-BE49-F238E27FC236}">
                <a16:creationId xmlns:a16="http://schemas.microsoft.com/office/drawing/2014/main" id="{325C4253-7FD4-9D71-113B-F63FFE14267D}"/>
              </a:ext>
            </a:extLst>
          </p:cNvPr>
          <p:cNvSpPr>
            <a:spLocks noGrp="1"/>
          </p:cNvSpPr>
          <p:nvPr>
            <p:ph type="body" sz="quarter" idx="17" hasCustomPrompt="1"/>
          </p:nvPr>
        </p:nvSpPr>
        <p:spPr>
          <a:xfrm>
            <a:off x="8188163" y="2155830"/>
            <a:ext cx="3429000" cy="3955256"/>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Tree>
    <p:extLst>
      <p:ext uri="{BB962C8B-B14F-4D97-AF65-F5344CB8AC3E}">
        <p14:creationId xmlns:p14="http://schemas.microsoft.com/office/powerpoint/2010/main" val="2148473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4 Colum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88528404-8C08-4DF6-AFA8-D30B2106EA1D}"/>
              </a:ext>
            </a:extLst>
          </p:cNvPr>
          <p:cNvSpPr>
            <a:spLocks noGrp="1"/>
          </p:cNvSpPr>
          <p:nvPr>
            <p:ph type="dt" sz="half" idx="10"/>
          </p:nvPr>
        </p:nvSpPr>
        <p:spPr/>
        <p:txBody>
          <a:bodyPr/>
          <a:lstStyle/>
          <a:p>
            <a:r>
              <a:rPr lang="en-US" dirty="0"/>
              <a:t>Month 20XX</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1163524"/>
          </a:xfrm>
        </p:spPr>
        <p:txBody>
          <a:bodyPr/>
          <a:lstStyle>
            <a:lvl1pPr>
              <a:defRPr/>
            </a:lvl1pPr>
          </a:lstStyle>
          <a:p>
            <a:r>
              <a:rPr lang="en-US" dirty="0"/>
              <a:t>Click to edit Master title</a:t>
            </a:r>
          </a:p>
        </p:txBody>
      </p:sp>
      <p:sp>
        <p:nvSpPr>
          <p:cNvPr id="37" name="Text Placeholder 36">
            <a:extLst>
              <a:ext uri="{FF2B5EF4-FFF2-40B4-BE49-F238E27FC236}">
                <a16:creationId xmlns:a16="http://schemas.microsoft.com/office/drawing/2014/main" id="{E8EF3EDF-1511-67D2-B040-A4E0B9D91661}"/>
              </a:ext>
            </a:extLst>
          </p:cNvPr>
          <p:cNvSpPr>
            <a:spLocks noGrp="1"/>
          </p:cNvSpPr>
          <p:nvPr>
            <p:ph type="body" sz="quarter" idx="12" hasCustomPrompt="1"/>
          </p:nvPr>
        </p:nvSpPr>
        <p:spPr>
          <a:xfrm>
            <a:off x="402315" y="1581940"/>
            <a:ext cx="2560320" cy="598488"/>
          </a:xfrm>
          <a:solidFill>
            <a:srgbClr val="002557"/>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39" name="Text Placeholder 38">
            <a:extLst>
              <a:ext uri="{FF2B5EF4-FFF2-40B4-BE49-F238E27FC236}">
                <a16:creationId xmlns:a16="http://schemas.microsoft.com/office/drawing/2014/main" id="{BEA657D3-B165-6A0B-2E87-25F68B0A445B}"/>
              </a:ext>
            </a:extLst>
          </p:cNvPr>
          <p:cNvSpPr>
            <a:spLocks noGrp="1"/>
          </p:cNvSpPr>
          <p:nvPr>
            <p:ph type="body" sz="quarter" idx="13" hasCustomPrompt="1"/>
          </p:nvPr>
        </p:nvSpPr>
        <p:spPr>
          <a:xfrm>
            <a:off x="402770" y="2180695"/>
            <a:ext cx="2560320" cy="3919694"/>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0" name="Text Placeholder 36">
            <a:extLst>
              <a:ext uri="{FF2B5EF4-FFF2-40B4-BE49-F238E27FC236}">
                <a16:creationId xmlns:a16="http://schemas.microsoft.com/office/drawing/2014/main" id="{0C1D285F-FF6D-FA1F-DBB7-59EBD0B66F5E}"/>
              </a:ext>
            </a:extLst>
          </p:cNvPr>
          <p:cNvSpPr>
            <a:spLocks noGrp="1"/>
          </p:cNvSpPr>
          <p:nvPr>
            <p:ph type="body" sz="quarter" idx="14" hasCustomPrompt="1"/>
          </p:nvPr>
        </p:nvSpPr>
        <p:spPr>
          <a:xfrm>
            <a:off x="3344512" y="1570427"/>
            <a:ext cx="2560320" cy="598488"/>
          </a:xfrm>
          <a:solidFill>
            <a:srgbClr val="0076A9"/>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1" name="Text Placeholder 38">
            <a:extLst>
              <a:ext uri="{FF2B5EF4-FFF2-40B4-BE49-F238E27FC236}">
                <a16:creationId xmlns:a16="http://schemas.microsoft.com/office/drawing/2014/main" id="{2B1A13C8-F024-E014-582A-98CC53992A0E}"/>
              </a:ext>
            </a:extLst>
          </p:cNvPr>
          <p:cNvSpPr>
            <a:spLocks noGrp="1"/>
          </p:cNvSpPr>
          <p:nvPr>
            <p:ph type="body" sz="quarter" idx="15" hasCustomPrompt="1"/>
          </p:nvPr>
        </p:nvSpPr>
        <p:spPr>
          <a:xfrm>
            <a:off x="3344239" y="2180427"/>
            <a:ext cx="2560320" cy="3918531"/>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2" name="Text Placeholder 36">
            <a:extLst>
              <a:ext uri="{FF2B5EF4-FFF2-40B4-BE49-F238E27FC236}">
                <a16:creationId xmlns:a16="http://schemas.microsoft.com/office/drawing/2014/main" id="{CB1428FF-0B7F-E552-2AD7-C81BBC3F51CB}"/>
              </a:ext>
            </a:extLst>
          </p:cNvPr>
          <p:cNvSpPr>
            <a:spLocks noGrp="1"/>
          </p:cNvSpPr>
          <p:nvPr>
            <p:ph type="body" sz="quarter" idx="16" hasCustomPrompt="1"/>
          </p:nvPr>
        </p:nvSpPr>
        <p:spPr>
          <a:xfrm>
            <a:off x="6286709" y="1592000"/>
            <a:ext cx="2560320" cy="598488"/>
          </a:xfrm>
          <a:solidFill>
            <a:srgbClr val="59CBE8"/>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3" name="Text Placeholder 38">
            <a:extLst>
              <a:ext uri="{FF2B5EF4-FFF2-40B4-BE49-F238E27FC236}">
                <a16:creationId xmlns:a16="http://schemas.microsoft.com/office/drawing/2014/main" id="{325C4253-7FD4-9D71-113B-F63FFE14267D}"/>
              </a:ext>
            </a:extLst>
          </p:cNvPr>
          <p:cNvSpPr>
            <a:spLocks noGrp="1"/>
          </p:cNvSpPr>
          <p:nvPr>
            <p:ph type="body" sz="quarter" idx="17" hasCustomPrompt="1"/>
          </p:nvPr>
        </p:nvSpPr>
        <p:spPr>
          <a:xfrm>
            <a:off x="6286709" y="2180429"/>
            <a:ext cx="2560320" cy="3918530"/>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4" name="Text Placeholder 36">
            <a:extLst>
              <a:ext uri="{FF2B5EF4-FFF2-40B4-BE49-F238E27FC236}">
                <a16:creationId xmlns:a16="http://schemas.microsoft.com/office/drawing/2014/main" id="{A74FBDD8-8FBF-6427-E21F-8D4B2A6467AD}"/>
              </a:ext>
            </a:extLst>
          </p:cNvPr>
          <p:cNvSpPr>
            <a:spLocks noGrp="1"/>
          </p:cNvSpPr>
          <p:nvPr>
            <p:ph type="body" sz="quarter" idx="18" hasCustomPrompt="1"/>
          </p:nvPr>
        </p:nvSpPr>
        <p:spPr>
          <a:xfrm>
            <a:off x="9228906" y="1581940"/>
            <a:ext cx="2560320" cy="598488"/>
          </a:xfrm>
          <a:solidFill>
            <a:srgbClr val="FCC600"/>
          </a:solidFill>
        </p:spPr>
        <p:txBody>
          <a:bodyPr anchor="ctr">
            <a:normAutofit/>
          </a:bodyPr>
          <a:lstStyle>
            <a:lvl1pPr marL="0" indent="0" algn="ctr">
              <a:buNone/>
              <a:defRPr sz="2000" b="1">
                <a:solidFill>
                  <a:srgbClr val="002557"/>
                </a:solidFill>
              </a:defRPr>
            </a:lvl1pPr>
          </a:lstStyle>
          <a:p>
            <a:pPr lvl="0"/>
            <a:r>
              <a:rPr lang="en-US" dirty="0"/>
              <a:t>Lorem Ipsum</a:t>
            </a:r>
          </a:p>
        </p:txBody>
      </p:sp>
      <p:sp>
        <p:nvSpPr>
          <p:cNvPr id="45" name="Text Placeholder 38">
            <a:extLst>
              <a:ext uri="{FF2B5EF4-FFF2-40B4-BE49-F238E27FC236}">
                <a16:creationId xmlns:a16="http://schemas.microsoft.com/office/drawing/2014/main" id="{03FAB0C9-7858-5F05-1022-DAB960DFFB0F}"/>
              </a:ext>
            </a:extLst>
          </p:cNvPr>
          <p:cNvSpPr>
            <a:spLocks noGrp="1"/>
          </p:cNvSpPr>
          <p:nvPr>
            <p:ph type="body" sz="quarter" idx="19" hasCustomPrompt="1"/>
          </p:nvPr>
        </p:nvSpPr>
        <p:spPr>
          <a:xfrm>
            <a:off x="9228906" y="2180429"/>
            <a:ext cx="2560320" cy="391852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Tree>
    <p:extLst>
      <p:ext uri="{BB962C8B-B14F-4D97-AF65-F5344CB8AC3E}">
        <p14:creationId xmlns:p14="http://schemas.microsoft.com/office/powerpoint/2010/main" val="4201477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5 Colum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88528404-8C08-4DF6-AFA8-D30B2106EA1D}"/>
              </a:ext>
            </a:extLst>
          </p:cNvPr>
          <p:cNvSpPr>
            <a:spLocks noGrp="1"/>
          </p:cNvSpPr>
          <p:nvPr>
            <p:ph type="dt" sz="half" idx="10"/>
          </p:nvPr>
        </p:nvSpPr>
        <p:spPr/>
        <p:txBody>
          <a:bodyPr/>
          <a:lstStyle/>
          <a:p>
            <a:r>
              <a:rPr lang="en-US" dirty="0"/>
              <a:t>Month 20XX</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1163524"/>
          </a:xfrm>
        </p:spPr>
        <p:txBody>
          <a:bodyPr/>
          <a:lstStyle>
            <a:lvl1pPr>
              <a:defRPr/>
            </a:lvl1pPr>
          </a:lstStyle>
          <a:p>
            <a:r>
              <a:rPr lang="en-US" dirty="0"/>
              <a:t>Click to edit Master title</a:t>
            </a:r>
          </a:p>
        </p:txBody>
      </p:sp>
      <p:sp>
        <p:nvSpPr>
          <p:cNvPr id="37" name="Text Placeholder 36">
            <a:extLst>
              <a:ext uri="{FF2B5EF4-FFF2-40B4-BE49-F238E27FC236}">
                <a16:creationId xmlns:a16="http://schemas.microsoft.com/office/drawing/2014/main" id="{E8EF3EDF-1511-67D2-B040-A4E0B9D91661}"/>
              </a:ext>
            </a:extLst>
          </p:cNvPr>
          <p:cNvSpPr>
            <a:spLocks noGrp="1"/>
          </p:cNvSpPr>
          <p:nvPr>
            <p:ph type="body" sz="quarter" idx="12" hasCustomPrompt="1"/>
          </p:nvPr>
        </p:nvSpPr>
        <p:spPr>
          <a:xfrm>
            <a:off x="382728" y="1653909"/>
            <a:ext cx="2011680" cy="598488"/>
          </a:xfrm>
          <a:solidFill>
            <a:srgbClr val="002557"/>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39" name="Text Placeholder 38">
            <a:extLst>
              <a:ext uri="{FF2B5EF4-FFF2-40B4-BE49-F238E27FC236}">
                <a16:creationId xmlns:a16="http://schemas.microsoft.com/office/drawing/2014/main" id="{BEA657D3-B165-6A0B-2E87-25F68B0A445B}"/>
              </a:ext>
            </a:extLst>
          </p:cNvPr>
          <p:cNvSpPr>
            <a:spLocks noGrp="1"/>
          </p:cNvSpPr>
          <p:nvPr>
            <p:ph type="body" sz="quarter" idx="13" hasCustomPrompt="1"/>
          </p:nvPr>
        </p:nvSpPr>
        <p:spPr>
          <a:xfrm>
            <a:off x="382728" y="2252396"/>
            <a:ext cx="2011680" cy="387217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0" name="Text Placeholder 36">
            <a:extLst>
              <a:ext uri="{FF2B5EF4-FFF2-40B4-BE49-F238E27FC236}">
                <a16:creationId xmlns:a16="http://schemas.microsoft.com/office/drawing/2014/main" id="{0C1D285F-FF6D-FA1F-DBB7-59EBD0B66F5E}"/>
              </a:ext>
            </a:extLst>
          </p:cNvPr>
          <p:cNvSpPr>
            <a:spLocks noGrp="1"/>
          </p:cNvSpPr>
          <p:nvPr>
            <p:ph type="body" sz="quarter" idx="14" hasCustomPrompt="1"/>
          </p:nvPr>
        </p:nvSpPr>
        <p:spPr>
          <a:xfrm>
            <a:off x="2725480" y="1653909"/>
            <a:ext cx="2011680" cy="598488"/>
          </a:xfrm>
          <a:solidFill>
            <a:srgbClr val="0076A9"/>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1" name="Text Placeholder 38">
            <a:extLst>
              <a:ext uri="{FF2B5EF4-FFF2-40B4-BE49-F238E27FC236}">
                <a16:creationId xmlns:a16="http://schemas.microsoft.com/office/drawing/2014/main" id="{2B1A13C8-F024-E014-582A-98CC53992A0E}"/>
              </a:ext>
            </a:extLst>
          </p:cNvPr>
          <p:cNvSpPr>
            <a:spLocks noGrp="1"/>
          </p:cNvSpPr>
          <p:nvPr>
            <p:ph type="body" sz="quarter" idx="15" hasCustomPrompt="1"/>
          </p:nvPr>
        </p:nvSpPr>
        <p:spPr>
          <a:xfrm>
            <a:off x="2725480" y="2245780"/>
            <a:ext cx="2011680" cy="387217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2" name="Text Placeholder 36">
            <a:extLst>
              <a:ext uri="{FF2B5EF4-FFF2-40B4-BE49-F238E27FC236}">
                <a16:creationId xmlns:a16="http://schemas.microsoft.com/office/drawing/2014/main" id="{CB1428FF-0B7F-E552-2AD7-C81BBC3F51CB}"/>
              </a:ext>
            </a:extLst>
          </p:cNvPr>
          <p:cNvSpPr>
            <a:spLocks noGrp="1"/>
          </p:cNvSpPr>
          <p:nvPr>
            <p:ph type="body" sz="quarter" idx="16" hasCustomPrompt="1"/>
          </p:nvPr>
        </p:nvSpPr>
        <p:spPr>
          <a:xfrm>
            <a:off x="5068232" y="1653909"/>
            <a:ext cx="2011680" cy="598488"/>
          </a:xfrm>
          <a:solidFill>
            <a:srgbClr val="59CBE8"/>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3" name="Text Placeholder 38">
            <a:extLst>
              <a:ext uri="{FF2B5EF4-FFF2-40B4-BE49-F238E27FC236}">
                <a16:creationId xmlns:a16="http://schemas.microsoft.com/office/drawing/2014/main" id="{325C4253-7FD4-9D71-113B-F63FFE14267D}"/>
              </a:ext>
            </a:extLst>
          </p:cNvPr>
          <p:cNvSpPr>
            <a:spLocks noGrp="1"/>
          </p:cNvSpPr>
          <p:nvPr>
            <p:ph type="body" sz="quarter" idx="17" hasCustomPrompt="1"/>
          </p:nvPr>
        </p:nvSpPr>
        <p:spPr>
          <a:xfrm>
            <a:off x="5068232" y="2252396"/>
            <a:ext cx="2011680" cy="387217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4" name="Text Placeholder 36">
            <a:extLst>
              <a:ext uri="{FF2B5EF4-FFF2-40B4-BE49-F238E27FC236}">
                <a16:creationId xmlns:a16="http://schemas.microsoft.com/office/drawing/2014/main" id="{A74FBDD8-8FBF-6427-E21F-8D4B2A6467AD}"/>
              </a:ext>
            </a:extLst>
          </p:cNvPr>
          <p:cNvSpPr>
            <a:spLocks noGrp="1"/>
          </p:cNvSpPr>
          <p:nvPr>
            <p:ph type="body" sz="quarter" idx="18" hasCustomPrompt="1"/>
          </p:nvPr>
        </p:nvSpPr>
        <p:spPr>
          <a:xfrm>
            <a:off x="7410984" y="1658140"/>
            <a:ext cx="2011680" cy="598488"/>
          </a:xfrm>
          <a:solidFill>
            <a:srgbClr val="FCC600"/>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5" name="Text Placeholder 38">
            <a:extLst>
              <a:ext uri="{FF2B5EF4-FFF2-40B4-BE49-F238E27FC236}">
                <a16:creationId xmlns:a16="http://schemas.microsoft.com/office/drawing/2014/main" id="{03FAB0C9-7858-5F05-1022-DAB960DFFB0F}"/>
              </a:ext>
            </a:extLst>
          </p:cNvPr>
          <p:cNvSpPr>
            <a:spLocks noGrp="1"/>
          </p:cNvSpPr>
          <p:nvPr>
            <p:ph type="body" sz="quarter" idx="19" hasCustomPrompt="1"/>
          </p:nvPr>
        </p:nvSpPr>
        <p:spPr>
          <a:xfrm>
            <a:off x="7410984" y="2256627"/>
            <a:ext cx="2011680" cy="387217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
        <p:nvSpPr>
          <p:cNvPr id="46" name="Text Placeholder 36">
            <a:extLst>
              <a:ext uri="{FF2B5EF4-FFF2-40B4-BE49-F238E27FC236}">
                <a16:creationId xmlns:a16="http://schemas.microsoft.com/office/drawing/2014/main" id="{0F425024-F9CE-C16E-638F-3F83C2699825}"/>
              </a:ext>
            </a:extLst>
          </p:cNvPr>
          <p:cNvSpPr>
            <a:spLocks noGrp="1"/>
          </p:cNvSpPr>
          <p:nvPr>
            <p:ph type="body" sz="quarter" idx="20" hasCustomPrompt="1"/>
          </p:nvPr>
        </p:nvSpPr>
        <p:spPr>
          <a:xfrm>
            <a:off x="9753736" y="1653909"/>
            <a:ext cx="2011680" cy="598488"/>
          </a:xfrm>
          <a:solidFill>
            <a:srgbClr val="002557">
              <a:alpha val="74000"/>
            </a:srgbClr>
          </a:solidFill>
        </p:spPr>
        <p:txBody>
          <a:bodyPr anchor="ctr">
            <a:normAutofit/>
          </a:bodyPr>
          <a:lstStyle>
            <a:lvl1pPr marL="0" indent="0" algn="ctr">
              <a:buNone/>
              <a:defRPr sz="2000" b="1">
                <a:solidFill>
                  <a:schemeClr val="bg1"/>
                </a:solidFill>
              </a:defRPr>
            </a:lvl1pPr>
          </a:lstStyle>
          <a:p>
            <a:pPr lvl="0"/>
            <a:r>
              <a:rPr lang="en-US" dirty="0"/>
              <a:t>Lorem Ipsum</a:t>
            </a:r>
          </a:p>
        </p:txBody>
      </p:sp>
      <p:sp>
        <p:nvSpPr>
          <p:cNvPr id="47" name="Text Placeholder 38">
            <a:extLst>
              <a:ext uri="{FF2B5EF4-FFF2-40B4-BE49-F238E27FC236}">
                <a16:creationId xmlns:a16="http://schemas.microsoft.com/office/drawing/2014/main" id="{A4A422E6-2630-063B-391E-737BCCF218A8}"/>
              </a:ext>
            </a:extLst>
          </p:cNvPr>
          <p:cNvSpPr>
            <a:spLocks noGrp="1"/>
          </p:cNvSpPr>
          <p:nvPr>
            <p:ph type="body" sz="quarter" idx="21" hasCustomPrompt="1"/>
          </p:nvPr>
        </p:nvSpPr>
        <p:spPr>
          <a:xfrm>
            <a:off x="9753736" y="2252396"/>
            <a:ext cx="2011680" cy="3872179"/>
          </a:xfrm>
          <a:solidFill>
            <a:schemeClr val="bg1">
              <a:lumMod val="95000"/>
            </a:schemeClr>
          </a:solidFill>
        </p:spPr>
        <p:txBody>
          <a:bodyPr>
            <a:normAutofit/>
          </a:bodyPr>
          <a:lstStyle>
            <a:lvl1pPr marL="0" indent="0">
              <a:buNone/>
              <a:defRPr sz="1800"/>
            </a:lvl1pPr>
          </a:lstStyle>
          <a:p>
            <a:pPr lvl="0"/>
            <a:r>
              <a:rPr lang="en-US" dirty="0"/>
              <a:t>Click to edit Description text</a:t>
            </a:r>
          </a:p>
        </p:txBody>
      </p:sp>
    </p:spTree>
    <p:extLst>
      <p:ext uri="{BB962C8B-B14F-4D97-AF65-F5344CB8AC3E}">
        <p14:creationId xmlns:p14="http://schemas.microsoft.com/office/powerpoint/2010/main" val="1892347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6127610-89AB-4D85-ACC2-6D643F201EFF}"/>
              </a:ext>
            </a:extLst>
          </p:cNvPr>
          <p:cNvSpPr>
            <a:spLocks noGrp="1"/>
          </p:cNvSpPr>
          <p:nvPr>
            <p:ph sz="half" idx="2"/>
          </p:nvPr>
        </p:nvSpPr>
        <p:spPr>
          <a:xfrm>
            <a:off x="402770" y="1384917"/>
            <a:ext cx="5597980" cy="4720608"/>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346B6D8-1C04-2F85-1F19-6F4897489D13}"/>
              </a:ext>
            </a:extLst>
          </p:cNvPr>
          <p:cNvSpPr>
            <a:spLocks noGrp="1"/>
          </p:cNvSpPr>
          <p:nvPr>
            <p:ph type="title"/>
          </p:nvPr>
        </p:nvSpPr>
        <p:spPr>
          <a:xfrm>
            <a:off x="402770" y="217601"/>
            <a:ext cx="11386457" cy="998640"/>
          </a:xfrm>
        </p:spPr>
        <p:txBody>
          <a:bodyPr/>
          <a:lstStyle/>
          <a:p>
            <a:r>
              <a:rPr lang="en-US" dirty="0"/>
              <a:t>Click to edit Master title style</a:t>
            </a:r>
          </a:p>
        </p:txBody>
      </p:sp>
      <p:sp>
        <p:nvSpPr>
          <p:cNvPr id="9" name="Content Placeholder 3">
            <a:extLst>
              <a:ext uri="{FF2B5EF4-FFF2-40B4-BE49-F238E27FC236}">
                <a16:creationId xmlns:a16="http://schemas.microsoft.com/office/drawing/2014/main" id="{2232ED81-873B-D015-4425-141E967B2815}"/>
              </a:ext>
            </a:extLst>
          </p:cNvPr>
          <p:cNvSpPr>
            <a:spLocks noGrp="1"/>
          </p:cNvSpPr>
          <p:nvPr>
            <p:ph sz="half" idx="12"/>
          </p:nvPr>
        </p:nvSpPr>
        <p:spPr>
          <a:xfrm>
            <a:off x="6191251" y="1384916"/>
            <a:ext cx="5597975" cy="4720607"/>
          </a:xfrm>
        </p:spPr>
        <p:txBody>
          <a:bodyPr/>
          <a:lstStyle>
            <a:lvl1pPr>
              <a:defRPr sz="20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6">
            <a:extLst>
              <a:ext uri="{FF2B5EF4-FFF2-40B4-BE49-F238E27FC236}">
                <a16:creationId xmlns:a16="http://schemas.microsoft.com/office/drawing/2014/main" id="{9E5CCA87-9852-8FA5-F530-AD896DCBF443}"/>
              </a:ext>
            </a:extLst>
          </p:cNvPr>
          <p:cNvSpPr>
            <a:spLocks noGrp="1"/>
          </p:cNvSpPr>
          <p:nvPr>
            <p:ph type="dt" sz="half" idx="10"/>
          </p:nvPr>
        </p:nvSpPr>
        <p:spPr>
          <a:xfrm>
            <a:off x="5410200" y="6367993"/>
            <a:ext cx="2743200" cy="365125"/>
          </a:xfrm>
        </p:spPr>
        <p:txBody>
          <a:bodyPr/>
          <a:lstStyle/>
          <a:p>
            <a:r>
              <a:rPr lang="en-US" dirty="0"/>
              <a:t>Month 20XX</a:t>
            </a:r>
          </a:p>
        </p:txBody>
      </p:sp>
    </p:spTree>
    <p:extLst>
      <p:ext uri="{BB962C8B-B14F-4D97-AF65-F5344CB8AC3E}">
        <p14:creationId xmlns:p14="http://schemas.microsoft.com/office/powerpoint/2010/main" val="3688028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amp;A v1 - White Backgroun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D1AEE3-88DB-4A28-B620-17407B021406}"/>
              </a:ext>
            </a:extLst>
          </p:cNvPr>
          <p:cNvSpPr>
            <a:spLocks noGrp="1"/>
          </p:cNvSpPr>
          <p:nvPr>
            <p:ph type="dt" sz="half" idx="10"/>
          </p:nvPr>
        </p:nvSpPr>
        <p:spPr/>
        <p:txBody>
          <a:bodyPr/>
          <a:lstStyle/>
          <a:p>
            <a:r>
              <a:rPr lang="en-US" dirty="0"/>
              <a:t>Month 20XX</a:t>
            </a:r>
          </a:p>
        </p:txBody>
      </p:sp>
      <p:pic>
        <p:nvPicPr>
          <p:cNvPr id="5" name="Graphic 4" descr="Questions outline">
            <a:extLst>
              <a:ext uri="{FF2B5EF4-FFF2-40B4-BE49-F238E27FC236}">
                <a16:creationId xmlns:a16="http://schemas.microsoft.com/office/drawing/2014/main" id="{9CF6CC71-A9D6-C511-81B5-8EC953B7E99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6733" y="2100746"/>
            <a:ext cx="1931304" cy="1931304"/>
          </a:xfrm>
          <a:prstGeom prst="rect">
            <a:avLst/>
          </a:prstGeom>
        </p:spPr>
      </p:pic>
      <p:cxnSp>
        <p:nvCxnSpPr>
          <p:cNvPr id="7" name="Straight Connector 6">
            <a:extLst>
              <a:ext uri="{FF2B5EF4-FFF2-40B4-BE49-F238E27FC236}">
                <a16:creationId xmlns:a16="http://schemas.microsoft.com/office/drawing/2014/main" id="{6FF6E32D-628A-5C01-28AC-ADEA5E4CB6ED}"/>
              </a:ext>
            </a:extLst>
          </p:cNvPr>
          <p:cNvCxnSpPr>
            <a:cxnSpLocks/>
          </p:cNvCxnSpPr>
          <p:nvPr userDrawn="1"/>
        </p:nvCxnSpPr>
        <p:spPr>
          <a:xfrm>
            <a:off x="3043542" y="1907862"/>
            <a:ext cx="0" cy="2317072"/>
          </a:xfrm>
          <a:prstGeom prst="line">
            <a:avLst/>
          </a:prstGeom>
          <a:ln w="76200">
            <a:solidFill>
              <a:srgbClr val="002557"/>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FBFF0FDD-5A52-C943-D760-529C0B7ADF4B}"/>
              </a:ext>
            </a:extLst>
          </p:cNvPr>
          <p:cNvSpPr txBox="1"/>
          <p:nvPr userDrawn="1"/>
        </p:nvSpPr>
        <p:spPr>
          <a:xfrm>
            <a:off x="3417808" y="1800670"/>
            <a:ext cx="3972562" cy="2231380"/>
          </a:xfrm>
          <a:prstGeom prst="rect">
            <a:avLst/>
          </a:prstGeom>
          <a:noFill/>
        </p:spPr>
        <p:txBody>
          <a:bodyPr wrap="none" rtlCol="0">
            <a:spAutoFit/>
          </a:bodyPr>
          <a:lstStyle/>
          <a:p>
            <a:r>
              <a:rPr lang="en-US" sz="13900" b="0" dirty="0">
                <a:solidFill>
                  <a:srgbClr val="0076A9"/>
                </a:solidFill>
                <a:latin typeface="Georgia" panose="02040502050405020303" pitchFamily="18" charset="0"/>
              </a:rPr>
              <a:t>Q&amp;A</a:t>
            </a:r>
            <a:endParaRPr lang="en-US" sz="13900" dirty="0">
              <a:solidFill>
                <a:srgbClr val="0076A9"/>
              </a:solidFill>
              <a:latin typeface="Georgia" panose="02040502050405020303" pitchFamily="18" charset="0"/>
            </a:endParaRPr>
          </a:p>
        </p:txBody>
      </p:sp>
    </p:spTree>
    <p:extLst>
      <p:ext uri="{BB962C8B-B14F-4D97-AF65-F5344CB8AC3E}">
        <p14:creationId xmlns:p14="http://schemas.microsoft.com/office/powerpoint/2010/main" val="2091767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amp;A v1 - Blue Gradi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4A31D74-4E9F-8D52-4B61-F722377D9F18}"/>
              </a:ext>
            </a:extLst>
          </p:cNvPr>
          <p:cNvSpPr/>
          <p:nvPr userDrawn="1"/>
        </p:nvSpPr>
        <p:spPr>
          <a:xfrm>
            <a:off x="0" y="-3062"/>
            <a:ext cx="12188951" cy="6251462"/>
          </a:xfrm>
          <a:prstGeom prst="rect">
            <a:avLst/>
          </a:prstGeom>
          <a:gradFill flip="none" rotWithShape="1">
            <a:gsLst>
              <a:gs pos="0">
                <a:srgbClr val="002557"/>
              </a:gs>
              <a:gs pos="100000">
                <a:srgbClr val="0076A9">
                  <a:lumMod val="100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a:extLst>
              <a:ext uri="{FF2B5EF4-FFF2-40B4-BE49-F238E27FC236}">
                <a16:creationId xmlns:a16="http://schemas.microsoft.com/office/drawing/2014/main" id="{D0084514-58F1-C80C-865B-52C64BC41112}"/>
              </a:ext>
            </a:extLst>
          </p:cNvPr>
          <p:cNvSpPr>
            <a:spLocks noGrp="1"/>
          </p:cNvSpPr>
          <p:nvPr>
            <p:ph type="dt" sz="half" idx="10"/>
          </p:nvPr>
        </p:nvSpPr>
        <p:spPr>
          <a:xfrm>
            <a:off x="5410200" y="6367993"/>
            <a:ext cx="2743200" cy="365125"/>
          </a:xfrm>
        </p:spPr>
        <p:txBody>
          <a:bodyPr/>
          <a:lstStyle/>
          <a:p>
            <a:r>
              <a:rPr lang="en-US" dirty="0"/>
              <a:t>Month 20XX</a:t>
            </a:r>
          </a:p>
        </p:txBody>
      </p:sp>
      <p:pic>
        <p:nvPicPr>
          <p:cNvPr id="5" name="Graphic 4" descr="Questions outline">
            <a:extLst>
              <a:ext uri="{FF2B5EF4-FFF2-40B4-BE49-F238E27FC236}">
                <a16:creationId xmlns:a16="http://schemas.microsoft.com/office/drawing/2014/main" id="{BC6D1EB1-0821-3E74-1676-E8A03E95489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83455" y="1831406"/>
            <a:ext cx="2419575" cy="2419575"/>
          </a:xfrm>
          <a:prstGeom prst="rect">
            <a:avLst/>
          </a:prstGeom>
        </p:spPr>
      </p:pic>
      <p:sp>
        <p:nvSpPr>
          <p:cNvPr id="8" name="TextBox 7">
            <a:extLst>
              <a:ext uri="{FF2B5EF4-FFF2-40B4-BE49-F238E27FC236}">
                <a16:creationId xmlns:a16="http://schemas.microsoft.com/office/drawing/2014/main" id="{CF2BE879-07DB-7717-236C-D7F6A99A2908}"/>
              </a:ext>
            </a:extLst>
          </p:cNvPr>
          <p:cNvSpPr txBox="1"/>
          <p:nvPr userDrawn="1"/>
        </p:nvSpPr>
        <p:spPr>
          <a:xfrm>
            <a:off x="3378877" y="1831406"/>
            <a:ext cx="5736270" cy="2231380"/>
          </a:xfrm>
          <a:prstGeom prst="rect">
            <a:avLst/>
          </a:prstGeom>
          <a:noFill/>
        </p:spPr>
        <p:txBody>
          <a:bodyPr wrap="square" rtlCol="0" anchor="ctr">
            <a:spAutoFit/>
          </a:bodyPr>
          <a:lstStyle/>
          <a:p>
            <a:pPr algn="l"/>
            <a:r>
              <a:rPr lang="en-US" sz="13900" b="0" dirty="0">
                <a:solidFill>
                  <a:schemeClr val="bg1"/>
                </a:solidFill>
                <a:latin typeface="Georgia" panose="02040502050405020303" pitchFamily="18" charset="0"/>
              </a:rPr>
              <a:t>Q&amp;A</a:t>
            </a:r>
            <a:endParaRPr lang="en-US" sz="13900" dirty="0">
              <a:solidFill>
                <a:schemeClr val="bg1"/>
              </a:solidFill>
              <a:latin typeface="Georgia" panose="02040502050405020303" pitchFamily="18" charset="0"/>
            </a:endParaRPr>
          </a:p>
        </p:txBody>
      </p:sp>
    </p:spTree>
    <p:extLst>
      <p:ext uri="{BB962C8B-B14F-4D97-AF65-F5344CB8AC3E}">
        <p14:creationId xmlns:p14="http://schemas.microsoft.com/office/powerpoint/2010/main" val="23745833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D1AEE3-88DB-4A28-B620-17407B021406}"/>
              </a:ext>
            </a:extLst>
          </p:cNvPr>
          <p:cNvSpPr>
            <a:spLocks noGrp="1"/>
          </p:cNvSpPr>
          <p:nvPr>
            <p:ph type="dt" sz="half" idx="10"/>
          </p:nvPr>
        </p:nvSpPr>
        <p:spPr/>
        <p:txBody>
          <a:bodyPr/>
          <a:lstStyle/>
          <a:p>
            <a:r>
              <a:rPr lang="en-US" dirty="0"/>
              <a:t>Month 20XX</a:t>
            </a:r>
          </a:p>
        </p:txBody>
      </p:sp>
    </p:spTree>
    <p:extLst>
      <p:ext uri="{BB962C8B-B14F-4D97-AF65-F5344CB8AC3E}">
        <p14:creationId xmlns:p14="http://schemas.microsoft.com/office/powerpoint/2010/main" val="31169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Solid Blu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6DF830-E204-40EC-89EC-A20254BC55BF}"/>
              </a:ext>
            </a:extLst>
          </p:cNvPr>
          <p:cNvSpPr/>
          <p:nvPr userDrawn="1"/>
        </p:nvSpPr>
        <p:spPr>
          <a:xfrm>
            <a:off x="0" y="-3062"/>
            <a:ext cx="12188951" cy="6903720"/>
          </a:xfrm>
          <a:prstGeom prst="rect">
            <a:avLst/>
          </a:prstGeom>
          <a:solidFill>
            <a:srgbClr val="0025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420917" y="1835238"/>
            <a:ext cx="11161483" cy="2453543"/>
          </a:xfrm>
        </p:spPr>
        <p:txBody>
          <a:bodyPr anchor="b">
            <a:normAutofit/>
          </a:bodyPr>
          <a:lstStyle>
            <a:lvl1pPr algn="l">
              <a:defRPr sz="5400" b="1">
                <a:solidFill>
                  <a:srgbClr val="59CBE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420917" y="4375873"/>
            <a:ext cx="11161483" cy="94867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descr="A picture containing drawing&#10;&#10;Description automatically generated">
            <a:extLst>
              <a:ext uri="{FF2B5EF4-FFF2-40B4-BE49-F238E27FC236}">
                <a16:creationId xmlns:a16="http://schemas.microsoft.com/office/drawing/2014/main" id="{700C05FA-B7D4-4A8E-8397-5CB86D6CE3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
        <p:nvSpPr>
          <p:cNvPr id="13" name="Text Placeholder 8">
            <a:extLst>
              <a:ext uri="{FF2B5EF4-FFF2-40B4-BE49-F238E27FC236}">
                <a16:creationId xmlns:a16="http://schemas.microsoft.com/office/drawing/2014/main" id="{1D9F7408-FA39-411A-B427-9F7A5AE9AC1D}"/>
              </a:ext>
            </a:extLst>
          </p:cNvPr>
          <p:cNvSpPr>
            <a:spLocks noGrp="1"/>
          </p:cNvSpPr>
          <p:nvPr>
            <p:ph type="body" sz="quarter" idx="14" hasCustomPrompt="1"/>
          </p:nvPr>
        </p:nvSpPr>
        <p:spPr>
          <a:xfrm>
            <a:off x="438605" y="6169025"/>
            <a:ext cx="5675312" cy="347663"/>
          </a:xfrm>
        </p:spPr>
        <p:txBody>
          <a:bodyPr>
            <a:noAutofit/>
          </a:bodyPr>
          <a:lstStyle>
            <a:lvl1pPr marL="0" indent="0">
              <a:buFontTx/>
              <a:buNone/>
              <a:defRPr sz="1400">
                <a:solidFill>
                  <a:schemeClr val="bg1"/>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dirty="0"/>
              <a:t>Insert Date</a:t>
            </a:r>
          </a:p>
        </p:txBody>
      </p:sp>
    </p:spTree>
    <p:extLst>
      <p:ext uri="{BB962C8B-B14F-4D97-AF65-F5344CB8AC3E}">
        <p14:creationId xmlns:p14="http://schemas.microsoft.com/office/powerpoint/2010/main" val="5609004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er Blu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A8B8325-BAE0-4C07-B862-3DCE8C378965}"/>
              </a:ext>
            </a:extLst>
          </p:cNvPr>
          <p:cNvSpPr/>
          <p:nvPr userDrawn="1"/>
        </p:nvSpPr>
        <p:spPr>
          <a:xfrm>
            <a:off x="0" y="-3062"/>
            <a:ext cx="12188951" cy="6856284"/>
          </a:xfrm>
          <a:prstGeom prst="rect">
            <a:avLst/>
          </a:prstGeom>
          <a:solidFill>
            <a:srgbClr val="0076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5C64B283-FDCE-4330-AE25-38C81D369230}"/>
              </a:ext>
            </a:extLst>
          </p:cNvPr>
          <p:cNvSpPr>
            <a:spLocks noGrp="1"/>
          </p:cNvSpPr>
          <p:nvPr>
            <p:ph type="ctrTitle" hasCustomPrompt="1"/>
          </p:nvPr>
        </p:nvSpPr>
        <p:spPr>
          <a:xfrm>
            <a:off x="459809" y="2257671"/>
            <a:ext cx="11151619" cy="1970998"/>
          </a:xfrm>
        </p:spPr>
        <p:txBody>
          <a:bodyPr anchor="ctr" anchorCtr="0">
            <a:normAutofit/>
          </a:bodyPr>
          <a:lstStyle>
            <a:lvl1pPr algn="l">
              <a:defRPr sz="4400" b="1">
                <a:solidFill>
                  <a:schemeClr val="bg1"/>
                </a:solidFill>
                <a:latin typeface="Arial" panose="020B0604020202020204" pitchFamily="34" charset="0"/>
                <a:cs typeface="Arial" panose="020B0604020202020204" pitchFamily="34" charset="0"/>
              </a:defRPr>
            </a:lvl1pPr>
          </a:lstStyle>
          <a:p>
            <a:r>
              <a:rPr lang="en-US" dirty="0"/>
              <a:t>CLICK TO EDIT SECTION TITLE</a:t>
            </a:r>
          </a:p>
        </p:txBody>
      </p:sp>
      <p:pic>
        <p:nvPicPr>
          <p:cNvPr id="9" name="Picture 8" descr="A picture containing drawing&#10;&#10;Description automatically generated">
            <a:extLst>
              <a:ext uri="{FF2B5EF4-FFF2-40B4-BE49-F238E27FC236}">
                <a16:creationId xmlns:a16="http://schemas.microsoft.com/office/drawing/2014/main" id="{E0B1F6E4-36A7-44AF-BEAD-35940F13DAB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Tree>
    <p:extLst>
      <p:ext uri="{BB962C8B-B14F-4D97-AF65-F5344CB8AC3E}">
        <p14:creationId xmlns:p14="http://schemas.microsoft.com/office/powerpoint/2010/main" val="2627763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ull Quote or Emphasis Slide - Blue Gradi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164293-A16B-1F43-6CD6-AC5FF01D127D}"/>
              </a:ext>
            </a:extLst>
          </p:cNvPr>
          <p:cNvSpPr/>
          <p:nvPr userDrawn="1"/>
        </p:nvSpPr>
        <p:spPr>
          <a:xfrm>
            <a:off x="0" y="-3062"/>
            <a:ext cx="12188951" cy="6856284"/>
          </a:xfrm>
          <a:prstGeom prst="rect">
            <a:avLst/>
          </a:prstGeom>
          <a:gradFill>
            <a:gsLst>
              <a:gs pos="0">
                <a:srgbClr val="002557"/>
              </a:gs>
              <a:gs pos="100000">
                <a:srgbClr val="0076A9">
                  <a:lumMod val="100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5C64B283-FDCE-4330-AE25-38C81D369230}"/>
              </a:ext>
            </a:extLst>
          </p:cNvPr>
          <p:cNvSpPr>
            <a:spLocks noGrp="1"/>
          </p:cNvSpPr>
          <p:nvPr>
            <p:ph type="ctrTitle" hasCustomPrompt="1"/>
          </p:nvPr>
        </p:nvSpPr>
        <p:spPr>
          <a:xfrm>
            <a:off x="716281" y="2075543"/>
            <a:ext cx="10759438" cy="2182222"/>
          </a:xfrm>
        </p:spPr>
        <p:txBody>
          <a:bodyPr anchor="b" anchorCtr="0">
            <a:normAutofit/>
          </a:bodyPr>
          <a:lstStyle>
            <a:lvl1pPr algn="l">
              <a:defRPr sz="4000" b="1">
                <a:solidFill>
                  <a:schemeClr val="bg1"/>
                </a:solidFill>
                <a:latin typeface="Georgia" panose="02040502050405020303" pitchFamily="18" charset="0"/>
                <a:cs typeface="Arial" panose="020B0604020202020204" pitchFamily="34" charset="0"/>
              </a:defRPr>
            </a:lvl1pPr>
          </a:lstStyle>
          <a:p>
            <a:r>
              <a:rPr lang="en-US" dirty="0"/>
              <a:t>“Insert pull quote”</a:t>
            </a:r>
          </a:p>
        </p:txBody>
      </p:sp>
      <p:sp>
        <p:nvSpPr>
          <p:cNvPr id="8" name="Subtitle 2">
            <a:extLst>
              <a:ext uri="{FF2B5EF4-FFF2-40B4-BE49-F238E27FC236}">
                <a16:creationId xmlns:a16="http://schemas.microsoft.com/office/drawing/2014/main" id="{B00ED0EA-B7FB-4254-A795-CB3FB078D6F6}"/>
              </a:ext>
            </a:extLst>
          </p:cNvPr>
          <p:cNvSpPr>
            <a:spLocks noGrp="1"/>
          </p:cNvSpPr>
          <p:nvPr>
            <p:ph type="subTitle" idx="1" hasCustomPrompt="1"/>
          </p:nvPr>
        </p:nvSpPr>
        <p:spPr>
          <a:xfrm>
            <a:off x="734130" y="4410165"/>
            <a:ext cx="10741589" cy="820606"/>
          </a:xfrm>
        </p:spPr>
        <p:txBody>
          <a:bodyPr anchor="t" anchorCtr="0">
            <a:noAutofit/>
          </a:bodyPr>
          <a:lstStyle>
            <a:lvl1pPr marL="0" indent="0" algn="l">
              <a:buNone/>
              <a:defRPr sz="2000" b="1">
                <a:solidFill>
                  <a:srgbClr val="59CBE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Attribution</a:t>
            </a:r>
          </a:p>
        </p:txBody>
      </p:sp>
      <p:pic>
        <p:nvPicPr>
          <p:cNvPr id="9" name="Picture 8" descr="A picture containing drawing&#10;&#10;Description automatically generated">
            <a:extLst>
              <a:ext uri="{FF2B5EF4-FFF2-40B4-BE49-F238E27FC236}">
                <a16:creationId xmlns:a16="http://schemas.microsoft.com/office/drawing/2014/main" id="{E0B1F6E4-36A7-44AF-BEAD-35940F13DAB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Tree>
    <p:extLst>
      <p:ext uri="{BB962C8B-B14F-4D97-AF65-F5344CB8AC3E}">
        <p14:creationId xmlns:p14="http://schemas.microsoft.com/office/powerpoint/2010/main" val="2061677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Breaker Gradient">
    <p:bg>
      <p:bgPr>
        <a:gradFill>
          <a:gsLst>
            <a:gs pos="0">
              <a:srgbClr val="002557"/>
            </a:gs>
            <a:gs pos="100000">
              <a:srgbClr val="0076A9">
                <a:lumMod val="100000"/>
              </a:srgbClr>
            </a:gs>
          </a:gsLst>
          <a:lin ang="27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A8B8325-BAE0-4C07-B862-3DCE8C378965}"/>
              </a:ext>
            </a:extLst>
          </p:cNvPr>
          <p:cNvSpPr/>
          <p:nvPr userDrawn="1"/>
        </p:nvSpPr>
        <p:spPr>
          <a:xfrm>
            <a:off x="0" y="-3062"/>
            <a:ext cx="12188951" cy="6856284"/>
          </a:xfrm>
          <a:prstGeom prst="rect">
            <a:avLst/>
          </a:prstGeom>
          <a:gradFill>
            <a:gsLst>
              <a:gs pos="0">
                <a:srgbClr val="002557"/>
              </a:gs>
              <a:gs pos="100000">
                <a:srgbClr val="0076A9">
                  <a:lumMod val="100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a:extLst>
              <a:ext uri="{FF2B5EF4-FFF2-40B4-BE49-F238E27FC236}">
                <a16:creationId xmlns:a16="http://schemas.microsoft.com/office/drawing/2014/main" id="{5C64B283-FDCE-4330-AE25-38C81D369230}"/>
              </a:ext>
            </a:extLst>
          </p:cNvPr>
          <p:cNvSpPr>
            <a:spLocks noGrp="1"/>
          </p:cNvSpPr>
          <p:nvPr>
            <p:ph type="ctrTitle" hasCustomPrompt="1"/>
          </p:nvPr>
        </p:nvSpPr>
        <p:spPr>
          <a:xfrm>
            <a:off x="459809" y="2257671"/>
            <a:ext cx="11151619" cy="1970998"/>
          </a:xfrm>
        </p:spPr>
        <p:txBody>
          <a:bodyPr anchor="ctr" anchorCtr="0">
            <a:normAutofit/>
          </a:bodyPr>
          <a:lstStyle>
            <a:lvl1pPr algn="l">
              <a:defRPr sz="4400" b="1">
                <a:solidFill>
                  <a:schemeClr val="bg1"/>
                </a:solidFill>
                <a:latin typeface="Arial" panose="020B0604020202020204" pitchFamily="34" charset="0"/>
                <a:cs typeface="Arial" panose="020B0604020202020204" pitchFamily="34" charset="0"/>
              </a:defRPr>
            </a:lvl1pPr>
          </a:lstStyle>
          <a:p>
            <a:r>
              <a:rPr lang="en-US" dirty="0"/>
              <a:t>CLICK TO EDIT SECTION TITLE</a:t>
            </a:r>
          </a:p>
        </p:txBody>
      </p:sp>
      <p:pic>
        <p:nvPicPr>
          <p:cNvPr id="9" name="Picture 8" descr="A picture containing drawing&#10;&#10;Description automatically generated">
            <a:extLst>
              <a:ext uri="{FF2B5EF4-FFF2-40B4-BE49-F238E27FC236}">
                <a16:creationId xmlns:a16="http://schemas.microsoft.com/office/drawing/2014/main" id="{E0B1F6E4-36A7-44AF-BEAD-35940F13DAB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Tree>
    <p:extLst>
      <p:ext uri="{BB962C8B-B14F-4D97-AF65-F5344CB8AC3E}">
        <p14:creationId xmlns:p14="http://schemas.microsoft.com/office/powerpoint/2010/main" val="7399129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ull Quote or Emphasis Slide -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1B01931-4A42-47D0-8724-C4C5310249F1}"/>
              </a:ext>
            </a:extLst>
          </p:cNvPr>
          <p:cNvSpPr/>
          <p:nvPr userDrawn="1"/>
        </p:nvSpPr>
        <p:spPr>
          <a:xfrm>
            <a:off x="0" y="0"/>
            <a:ext cx="12192000" cy="6858000"/>
          </a:xfrm>
          <a:prstGeom prst="rect">
            <a:avLst/>
          </a:prstGeom>
          <a:solidFill>
            <a:srgbClr val="0025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557"/>
              </a:solidFill>
            </a:endParaRPr>
          </a:p>
        </p:txBody>
      </p:sp>
      <p:sp>
        <p:nvSpPr>
          <p:cNvPr id="7" name="Title 1">
            <a:extLst>
              <a:ext uri="{FF2B5EF4-FFF2-40B4-BE49-F238E27FC236}">
                <a16:creationId xmlns:a16="http://schemas.microsoft.com/office/drawing/2014/main" id="{5C64B283-FDCE-4330-AE25-38C81D369230}"/>
              </a:ext>
            </a:extLst>
          </p:cNvPr>
          <p:cNvSpPr>
            <a:spLocks noGrp="1"/>
          </p:cNvSpPr>
          <p:nvPr>
            <p:ph type="ctrTitle" hasCustomPrompt="1"/>
          </p:nvPr>
        </p:nvSpPr>
        <p:spPr>
          <a:xfrm>
            <a:off x="716281" y="2075543"/>
            <a:ext cx="10759438" cy="2182222"/>
          </a:xfrm>
        </p:spPr>
        <p:txBody>
          <a:bodyPr anchor="b" anchorCtr="0">
            <a:normAutofit/>
          </a:bodyPr>
          <a:lstStyle>
            <a:lvl1pPr algn="l">
              <a:defRPr sz="4000" b="1">
                <a:solidFill>
                  <a:schemeClr val="bg1"/>
                </a:solidFill>
                <a:latin typeface="Georgia" panose="02040502050405020303" pitchFamily="18" charset="0"/>
                <a:cs typeface="Arial" panose="020B0604020202020204" pitchFamily="34" charset="0"/>
              </a:defRPr>
            </a:lvl1pPr>
          </a:lstStyle>
          <a:p>
            <a:r>
              <a:rPr lang="en-US" dirty="0"/>
              <a:t>“Insert pull quote”</a:t>
            </a:r>
          </a:p>
        </p:txBody>
      </p:sp>
      <p:sp>
        <p:nvSpPr>
          <p:cNvPr id="8" name="Subtitle 2">
            <a:extLst>
              <a:ext uri="{FF2B5EF4-FFF2-40B4-BE49-F238E27FC236}">
                <a16:creationId xmlns:a16="http://schemas.microsoft.com/office/drawing/2014/main" id="{B00ED0EA-B7FB-4254-A795-CB3FB078D6F6}"/>
              </a:ext>
            </a:extLst>
          </p:cNvPr>
          <p:cNvSpPr>
            <a:spLocks noGrp="1"/>
          </p:cNvSpPr>
          <p:nvPr>
            <p:ph type="subTitle" idx="1" hasCustomPrompt="1"/>
          </p:nvPr>
        </p:nvSpPr>
        <p:spPr>
          <a:xfrm>
            <a:off x="734130" y="4410165"/>
            <a:ext cx="10741589" cy="820606"/>
          </a:xfrm>
        </p:spPr>
        <p:txBody>
          <a:bodyPr anchor="t" anchorCtr="0">
            <a:noAutofit/>
          </a:bodyPr>
          <a:lstStyle>
            <a:lvl1pPr marL="0" indent="0" algn="l">
              <a:buNone/>
              <a:defRPr sz="2000" b="1">
                <a:solidFill>
                  <a:srgbClr val="59CBE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Insert Attribution</a:t>
            </a:r>
          </a:p>
        </p:txBody>
      </p:sp>
      <p:pic>
        <p:nvPicPr>
          <p:cNvPr id="9" name="Picture 8" descr="A picture containing drawing&#10;&#10;Description automatically generated">
            <a:extLst>
              <a:ext uri="{FF2B5EF4-FFF2-40B4-BE49-F238E27FC236}">
                <a16:creationId xmlns:a16="http://schemas.microsoft.com/office/drawing/2014/main" id="{E0B1F6E4-36A7-44AF-BEAD-35940F13DAB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809" y="416602"/>
            <a:ext cx="2404153" cy="820606"/>
          </a:xfrm>
          <a:prstGeom prst="rect">
            <a:avLst/>
          </a:prstGeom>
        </p:spPr>
      </p:pic>
    </p:spTree>
    <p:extLst>
      <p:ext uri="{BB962C8B-B14F-4D97-AF65-F5344CB8AC3E}">
        <p14:creationId xmlns:p14="http://schemas.microsoft.com/office/powerpoint/2010/main" val="1504075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Whi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C83D5CB-362E-5F9B-18B6-63DAD5D12B13}"/>
              </a:ext>
            </a:extLst>
          </p:cNvPr>
          <p:cNvSpPr/>
          <p:nvPr userDrawn="1"/>
        </p:nvSpPr>
        <p:spPr>
          <a:xfrm>
            <a:off x="0" y="-3062"/>
            <a:ext cx="12188951" cy="6861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420917" y="1835238"/>
            <a:ext cx="11161483" cy="2453543"/>
          </a:xfrm>
        </p:spPr>
        <p:txBody>
          <a:bodyPr anchor="b">
            <a:normAutofit/>
          </a:bodyPr>
          <a:lstStyle>
            <a:lvl1pPr algn="l">
              <a:defRPr sz="5400" b="1">
                <a:solidFill>
                  <a:srgbClr val="002557"/>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420917" y="4375873"/>
            <a:ext cx="11161483" cy="948671"/>
          </a:xfrm>
        </p:spPr>
        <p:txBody>
          <a:bodyPr/>
          <a:lstStyle>
            <a:lvl1pPr marL="0" indent="0" algn="l">
              <a:buNone/>
              <a:defRPr sz="2400">
                <a:solidFill>
                  <a:srgbClr val="0076A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a:extLst>
              <a:ext uri="{FF2B5EF4-FFF2-40B4-BE49-F238E27FC236}">
                <a16:creationId xmlns:a16="http://schemas.microsoft.com/office/drawing/2014/main" id="{0E2EABBF-2A3F-45BD-8BAC-277DAB6C9F1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59809" y="416602"/>
            <a:ext cx="2404153" cy="820605"/>
          </a:xfrm>
          <a:prstGeom prst="rect">
            <a:avLst/>
          </a:prstGeom>
        </p:spPr>
      </p:pic>
      <p:sp>
        <p:nvSpPr>
          <p:cNvPr id="7" name="Text Placeholder 8">
            <a:extLst>
              <a:ext uri="{FF2B5EF4-FFF2-40B4-BE49-F238E27FC236}">
                <a16:creationId xmlns:a16="http://schemas.microsoft.com/office/drawing/2014/main" id="{B35B6707-8997-9A2F-9E54-D73C808A01D3}"/>
              </a:ext>
            </a:extLst>
          </p:cNvPr>
          <p:cNvSpPr>
            <a:spLocks noGrp="1"/>
          </p:cNvSpPr>
          <p:nvPr>
            <p:ph type="body" sz="quarter" idx="14" hasCustomPrompt="1"/>
          </p:nvPr>
        </p:nvSpPr>
        <p:spPr>
          <a:xfrm>
            <a:off x="438605" y="6169025"/>
            <a:ext cx="5675312" cy="347663"/>
          </a:xfrm>
        </p:spPr>
        <p:txBody>
          <a:bodyPr>
            <a:noAutofit/>
          </a:bodyPr>
          <a:lstStyle>
            <a:lvl1pPr marL="0" indent="0">
              <a:buFontTx/>
              <a:buNone/>
              <a:defRPr sz="1400">
                <a:solidFill>
                  <a:srgbClr val="0076A9"/>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dirty="0"/>
              <a:t>Insert Date</a:t>
            </a:r>
          </a:p>
        </p:txBody>
      </p:sp>
    </p:spTree>
    <p:extLst>
      <p:ext uri="{BB962C8B-B14F-4D97-AF65-F5344CB8AC3E}">
        <p14:creationId xmlns:p14="http://schemas.microsoft.com/office/powerpoint/2010/main" val="1369380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with Subtitle and Content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890943"/>
            <a:ext cx="11386457" cy="417648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6">
            <a:extLst>
              <a:ext uri="{FF2B5EF4-FFF2-40B4-BE49-F238E27FC236}">
                <a16:creationId xmlns:a16="http://schemas.microsoft.com/office/drawing/2014/main" id="{C590EF31-0445-CF7E-B2E4-80DAD5ECE88D}"/>
              </a:ext>
            </a:extLst>
          </p:cNvPr>
          <p:cNvSpPr>
            <a:spLocks noGrp="1"/>
          </p:cNvSpPr>
          <p:nvPr>
            <p:ph type="dt" sz="half" idx="10"/>
          </p:nvPr>
        </p:nvSpPr>
        <p:spPr>
          <a:xfrm>
            <a:off x="5410200" y="6367993"/>
            <a:ext cx="2743200" cy="365125"/>
          </a:xfrm>
        </p:spPr>
        <p:txBody>
          <a:bodyPr/>
          <a:lstStyle/>
          <a:p>
            <a:r>
              <a:rPr lang="en-US" dirty="0"/>
              <a:t>Month 20XX</a:t>
            </a:r>
          </a:p>
        </p:txBody>
      </p:sp>
      <p:sp>
        <p:nvSpPr>
          <p:cNvPr id="7" name="Text Placeholder 6">
            <a:extLst>
              <a:ext uri="{FF2B5EF4-FFF2-40B4-BE49-F238E27FC236}">
                <a16:creationId xmlns:a16="http://schemas.microsoft.com/office/drawing/2014/main" id="{B0ACB687-2E12-E978-6A1D-BB0CA3C4791D}"/>
              </a:ext>
            </a:extLst>
          </p:cNvPr>
          <p:cNvSpPr>
            <a:spLocks noGrp="1"/>
          </p:cNvSpPr>
          <p:nvPr>
            <p:ph type="body" sz="quarter" idx="11" hasCustomPrompt="1"/>
          </p:nvPr>
        </p:nvSpPr>
        <p:spPr>
          <a:xfrm>
            <a:off x="403224" y="1176338"/>
            <a:ext cx="11386001" cy="616951"/>
          </a:xfrm>
        </p:spPr>
        <p:txBody>
          <a:bodyPr>
            <a:normAutofit/>
          </a:bodyPr>
          <a:lstStyle>
            <a:lvl1pPr marL="0" indent="0">
              <a:buNone/>
              <a:defRPr sz="2000" b="1" i="1">
                <a:solidFill>
                  <a:srgbClr val="0076A9"/>
                </a:solidFill>
              </a:defRPr>
            </a:lvl1pPr>
          </a:lstStyle>
          <a:p>
            <a:pPr lvl="0"/>
            <a:r>
              <a:rPr lang="en-US" dirty="0"/>
              <a:t>Click to edit Subtitle text styles</a:t>
            </a:r>
          </a:p>
        </p:txBody>
      </p:sp>
    </p:spTree>
    <p:extLst>
      <p:ext uri="{BB962C8B-B14F-4D97-AF65-F5344CB8AC3E}">
        <p14:creationId xmlns:p14="http://schemas.microsoft.com/office/powerpoint/2010/main" val="940965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Blue Gradi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4A31D74-4E9F-8D52-4B61-F722377D9F18}"/>
              </a:ext>
            </a:extLst>
          </p:cNvPr>
          <p:cNvSpPr/>
          <p:nvPr userDrawn="1"/>
        </p:nvSpPr>
        <p:spPr>
          <a:xfrm>
            <a:off x="0" y="-3062"/>
            <a:ext cx="12188951" cy="6251462"/>
          </a:xfrm>
          <a:prstGeom prst="rect">
            <a:avLst/>
          </a:prstGeom>
          <a:gradFill flip="none" rotWithShape="1">
            <a:gsLst>
              <a:gs pos="0">
                <a:srgbClr val="002557"/>
              </a:gs>
              <a:gs pos="100000">
                <a:srgbClr val="0076A9">
                  <a:lumMod val="100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396309"/>
            <a:ext cx="11386457" cy="467111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0084514-58F1-C80C-865B-52C64BC41112}"/>
              </a:ext>
            </a:extLst>
          </p:cNvPr>
          <p:cNvSpPr>
            <a:spLocks noGrp="1"/>
          </p:cNvSpPr>
          <p:nvPr>
            <p:ph type="dt" sz="half" idx="10"/>
          </p:nvPr>
        </p:nvSpPr>
        <p:spPr>
          <a:xfrm>
            <a:off x="5410200" y="6367993"/>
            <a:ext cx="2743200" cy="365125"/>
          </a:xfrm>
        </p:spPr>
        <p:txBody>
          <a:bodyPr/>
          <a:lstStyle/>
          <a:p>
            <a:r>
              <a:rPr lang="en-US" dirty="0"/>
              <a:t>Month 20XX</a:t>
            </a:r>
          </a:p>
        </p:txBody>
      </p:sp>
    </p:spTree>
    <p:extLst>
      <p:ext uri="{BB962C8B-B14F-4D97-AF65-F5344CB8AC3E}">
        <p14:creationId xmlns:p14="http://schemas.microsoft.com/office/powerpoint/2010/main" val="1777219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Subtitle and Content - Blue Gradi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757F3A-64B1-A34E-8243-7FC6317E3851}"/>
              </a:ext>
            </a:extLst>
          </p:cNvPr>
          <p:cNvSpPr/>
          <p:nvPr userDrawn="1"/>
        </p:nvSpPr>
        <p:spPr>
          <a:xfrm>
            <a:off x="0" y="-3062"/>
            <a:ext cx="12188951" cy="6251462"/>
          </a:xfrm>
          <a:prstGeom prst="rect">
            <a:avLst/>
          </a:prstGeom>
          <a:gradFill flip="none" rotWithShape="1">
            <a:gsLst>
              <a:gs pos="0">
                <a:srgbClr val="002557"/>
              </a:gs>
              <a:gs pos="100000">
                <a:srgbClr val="0076A9">
                  <a:lumMod val="100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890943"/>
            <a:ext cx="11386457" cy="419553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6">
            <a:extLst>
              <a:ext uri="{FF2B5EF4-FFF2-40B4-BE49-F238E27FC236}">
                <a16:creationId xmlns:a16="http://schemas.microsoft.com/office/drawing/2014/main" id="{C590EF31-0445-CF7E-B2E4-80DAD5ECE88D}"/>
              </a:ext>
            </a:extLst>
          </p:cNvPr>
          <p:cNvSpPr>
            <a:spLocks noGrp="1"/>
          </p:cNvSpPr>
          <p:nvPr>
            <p:ph type="dt" sz="half" idx="10"/>
          </p:nvPr>
        </p:nvSpPr>
        <p:spPr>
          <a:xfrm>
            <a:off x="5410200" y="6367993"/>
            <a:ext cx="2743200" cy="365125"/>
          </a:xfrm>
        </p:spPr>
        <p:txBody>
          <a:bodyPr/>
          <a:lstStyle/>
          <a:p>
            <a:r>
              <a:rPr lang="en-US" dirty="0"/>
              <a:t>Month 20XX</a:t>
            </a:r>
          </a:p>
        </p:txBody>
      </p:sp>
      <p:sp>
        <p:nvSpPr>
          <p:cNvPr id="7" name="Text Placeholder 6">
            <a:extLst>
              <a:ext uri="{FF2B5EF4-FFF2-40B4-BE49-F238E27FC236}">
                <a16:creationId xmlns:a16="http://schemas.microsoft.com/office/drawing/2014/main" id="{B0ACB687-2E12-E978-6A1D-BB0CA3C4791D}"/>
              </a:ext>
            </a:extLst>
          </p:cNvPr>
          <p:cNvSpPr>
            <a:spLocks noGrp="1"/>
          </p:cNvSpPr>
          <p:nvPr>
            <p:ph type="body" sz="quarter" idx="11" hasCustomPrompt="1"/>
          </p:nvPr>
        </p:nvSpPr>
        <p:spPr>
          <a:xfrm>
            <a:off x="403224" y="1176338"/>
            <a:ext cx="11386001" cy="616951"/>
          </a:xfrm>
        </p:spPr>
        <p:txBody>
          <a:bodyPr>
            <a:normAutofit/>
          </a:bodyPr>
          <a:lstStyle>
            <a:lvl1pPr marL="0" indent="0">
              <a:buNone/>
              <a:defRPr sz="2000" b="1" i="1">
                <a:solidFill>
                  <a:schemeClr val="bg1"/>
                </a:solidFill>
              </a:defRPr>
            </a:lvl1pPr>
          </a:lstStyle>
          <a:p>
            <a:pPr lvl="0"/>
            <a:r>
              <a:rPr lang="en-US" dirty="0"/>
              <a:t>Click to edit Subtitle text styles</a:t>
            </a:r>
          </a:p>
        </p:txBody>
      </p:sp>
    </p:spTree>
    <p:extLst>
      <p:ext uri="{BB962C8B-B14F-4D97-AF65-F5344CB8AC3E}">
        <p14:creationId xmlns:p14="http://schemas.microsoft.com/office/powerpoint/2010/main" val="831395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4A31D74-4E9F-8D52-4B61-F722377D9F18}"/>
              </a:ext>
            </a:extLst>
          </p:cNvPr>
          <p:cNvSpPr/>
          <p:nvPr userDrawn="1"/>
        </p:nvSpPr>
        <p:spPr>
          <a:xfrm>
            <a:off x="0" y="-3063"/>
            <a:ext cx="12188951" cy="6260987"/>
          </a:xfrm>
          <a:prstGeom prst="rect">
            <a:avLst/>
          </a:prstGeom>
          <a:solidFill>
            <a:srgbClr val="0025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396310"/>
            <a:ext cx="11386457" cy="469969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0084514-58F1-C80C-865B-52C64BC41112}"/>
              </a:ext>
            </a:extLst>
          </p:cNvPr>
          <p:cNvSpPr>
            <a:spLocks noGrp="1"/>
          </p:cNvSpPr>
          <p:nvPr>
            <p:ph type="dt" sz="half" idx="10"/>
          </p:nvPr>
        </p:nvSpPr>
        <p:spPr>
          <a:xfrm>
            <a:off x="5410200" y="6367993"/>
            <a:ext cx="2743200" cy="365125"/>
          </a:xfrm>
        </p:spPr>
        <p:txBody>
          <a:bodyPr/>
          <a:lstStyle/>
          <a:p>
            <a:r>
              <a:rPr lang="en-US" dirty="0"/>
              <a:t>Month 20XX</a:t>
            </a:r>
          </a:p>
        </p:txBody>
      </p:sp>
    </p:spTree>
    <p:extLst>
      <p:ext uri="{BB962C8B-B14F-4D97-AF65-F5344CB8AC3E}">
        <p14:creationId xmlns:p14="http://schemas.microsoft.com/office/powerpoint/2010/main" val="302641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Subtitle and Content -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757F3A-64B1-A34E-8243-7FC6317E3851}"/>
              </a:ext>
            </a:extLst>
          </p:cNvPr>
          <p:cNvSpPr/>
          <p:nvPr userDrawn="1"/>
        </p:nvSpPr>
        <p:spPr>
          <a:xfrm>
            <a:off x="0" y="-3062"/>
            <a:ext cx="12188951" cy="6251462"/>
          </a:xfrm>
          <a:prstGeom prst="rect">
            <a:avLst/>
          </a:prstGeom>
          <a:solidFill>
            <a:srgbClr val="0025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890944"/>
            <a:ext cx="11386457" cy="420505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6">
            <a:extLst>
              <a:ext uri="{FF2B5EF4-FFF2-40B4-BE49-F238E27FC236}">
                <a16:creationId xmlns:a16="http://schemas.microsoft.com/office/drawing/2014/main" id="{C590EF31-0445-CF7E-B2E4-80DAD5ECE88D}"/>
              </a:ext>
            </a:extLst>
          </p:cNvPr>
          <p:cNvSpPr>
            <a:spLocks noGrp="1"/>
          </p:cNvSpPr>
          <p:nvPr>
            <p:ph type="dt" sz="half" idx="10"/>
          </p:nvPr>
        </p:nvSpPr>
        <p:spPr>
          <a:xfrm>
            <a:off x="5410200" y="6367993"/>
            <a:ext cx="2743200" cy="365125"/>
          </a:xfrm>
        </p:spPr>
        <p:txBody>
          <a:bodyPr/>
          <a:lstStyle/>
          <a:p>
            <a:r>
              <a:rPr lang="en-US" dirty="0"/>
              <a:t>Month 20XX</a:t>
            </a:r>
          </a:p>
        </p:txBody>
      </p:sp>
      <p:sp>
        <p:nvSpPr>
          <p:cNvPr id="7" name="Text Placeholder 6">
            <a:extLst>
              <a:ext uri="{FF2B5EF4-FFF2-40B4-BE49-F238E27FC236}">
                <a16:creationId xmlns:a16="http://schemas.microsoft.com/office/drawing/2014/main" id="{B0ACB687-2E12-E978-6A1D-BB0CA3C4791D}"/>
              </a:ext>
            </a:extLst>
          </p:cNvPr>
          <p:cNvSpPr>
            <a:spLocks noGrp="1"/>
          </p:cNvSpPr>
          <p:nvPr>
            <p:ph type="body" sz="quarter" idx="11" hasCustomPrompt="1"/>
          </p:nvPr>
        </p:nvSpPr>
        <p:spPr>
          <a:xfrm>
            <a:off x="403224" y="1176338"/>
            <a:ext cx="11386001" cy="616951"/>
          </a:xfrm>
        </p:spPr>
        <p:txBody>
          <a:bodyPr>
            <a:normAutofit/>
          </a:bodyPr>
          <a:lstStyle>
            <a:lvl1pPr marL="0" indent="0">
              <a:buNone/>
              <a:defRPr sz="2000" b="1" i="1">
                <a:solidFill>
                  <a:schemeClr val="bg1"/>
                </a:solidFill>
              </a:defRPr>
            </a:lvl1pPr>
          </a:lstStyle>
          <a:p>
            <a:pPr lvl="0"/>
            <a:r>
              <a:rPr lang="en-US" dirty="0"/>
              <a:t>Click to edit Subtitle text styles</a:t>
            </a:r>
          </a:p>
        </p:txBody>
      </p:sp>
    </p:spTree>
    <p:extLst>
      <p:ext uri="{BB962C8B-B14F-4D97-AF65-F5344CB8AC3E}">
        <p14:creationId xmlns:p14="http://schemas.microsoft.com/office/powerpoint/2010/main" val="389228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A8FF50E-ABF2-44B0-A552-7D70E1822B37}"/>
              </a:ext>
            </a:extLst>
          </p:cNvPr>
          <p:cNvSpPr>
            <a:spLocks noGrp="1"/>
          </p:cNvSpPr>
          <p:nvPr>
            <p:ph idx="1"/>
          </p:nvPr>
        </p:nvSpPr>
        <p:spPr>
          <a:xfrm>
            <a:off x="402769" y="1358283"/>
            <a:ext cx="11386457" cy="47091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6">
            <a:extLst>
              <a:ext uri="{FF2B5EF4-FFF2-40B4-BE49-F238E27FC236}">
                <a16:creationId xmlns:a16="http://schemas.microsoft.com/office/drawing/2014/main" id="{C590EF31-0445-CF7E-B2E4-80DAD5ECE88D}"/>
              </a:ext>
            </a:extLst>
          </p:cNvPr>
          <p:cNvSpPr>
            <a:spLocks noGrp="1"/>
          </p:cNvSpPr>
          <p:nvPr>
            <p:ph type="dt" sz="half" idx="10"/>
          </p:nvPr>
        </p:nvSpPr>
        <p:spPr>
          <a:xfrm>
            <a:off x="5410200" y="6377518"/>
            <a:ext cx="2743200" cy="365125"/>
          </a:xfrm>
        </p:spPr>
        <p:txBody>
          <a:bodyPr/>
          <a:lstStyle/>
          <a:p>
            <a:r>
              <a:rPr lang="en-US" dirty="0"/>
              <a:t>Month 20XX</a:t>
            </a:r>
          </a:p>
        </p:txBody>
      </p:sp>
    </p:spTree>
    <p:extLst>
      <p:ext uri="{BB962C8B-B14F-4D97-AF65-F5344CB8AC3E}">
        <p14:creationId xmlns:p14="http://schemas.microsoft.com/office/powerpoint/2010/main" val="2440268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E7D2D6-7C48-4E81-B298-73268FCAC58B}"/>
              </a:ext>
            </a:extLst>
          </p:cNvPr>
          <p:cNvSpPr>
            <a:spLocks noGrp="1"/>
          </p:cNvSpPr>
          <p:nvPr>
            <p:ph type="title"/>
          </p:nvPr>
        </p:nvSpPr>
        <p:spPr>
          <a:xfrm>
            <a:off x="402770" y="217601"/>
            <a:ext cx="11386457" cy="95804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3C2BD162-260B-459B-AFCC-55DA16A13613}"/>
              </a:ext>
            </a:extLst>
          </p:cNvPr>
          <p:cNvSpPr>
            <a:spLocks noGrp="1"/>
          </p:cNvSpPr>
          <p:nvPr>
            <p:ph type="body" idx="1"/>
          </p:nvPr>
        </p:nvSpPr>
        <p:spPr>
          <a:xfrm>
            <a:off x="402771" y="1349407"/>
            <a:ext cx="11386458" cy="43111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18CCF7A-90BB-4E84-9EBC-F70EF04A2488}"/>
              </a:ext>
            </a:extLst>
          </p:cNvPr>
          <p:cNvSpPr>
            <a:spLocks noGrp="1"/>
          </p:cNvSpPr>
          <p:nvPr>
            <p:ph type="dt" sz="half" idx="2"/>
          </p:nvPr>
        </p:nvSpPr>
        <p:spPr>
          <a:xfrm>
            <a:off x="5419725" y="637064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20XX</a:t>
            </a:r>
          </a:p>
        </p:txBody>
      </p:sp>
      <p:cxnSp>
        <p:nvCxnSpPr>
          <p:cNvPr id="11" name="Straight Connector 10">
            <a:extLst>
              <a:ext uri="{FF2B5EF4-FFF2-40B4-BE49-F238E27FC236}">
                <a16:creationId xmlns:a16="http://schemas.microsoft.com/office/drawing/2014/main" id="{A945A349-AE7C-4119-9450-0EFFF49F136D}"/>
              </a:ext>
            </a:extLst>
          </p:cNvPr>
          <p:cNvCxnSpPr/>
          <p:nvPr userDrawn="1"/>
        </p:nvCxnSpPr>
        <p:spPr>
          <a:xfrm>
            <a:off x="402771" y="6236208"/>
            <a:ext cx="11401482" cy="0"/>
          </a:xfrm>
          <a:prstGeom prst="line">
            <a:avLst/>
          </a:prstGeom>
          <a:ln w="3175">
            <a:solidFill>
              <a:srgbClr val="002557"/>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drawing&#10;&#10;Description automatically generated">
            <a:extLst>
              <a:ext uri="{FF2B5EF4-FFF2-40B4-BE49-F238E27FC236}">
                <a16:creationId xmlns:a16="http://schemas.microsoft.com/office/drawing/2014/main" id="{8902C4D8-D57A-4145-A15E-391CB7D02EFB}"/>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0401299" y="6411483"/>
            <a:ext cx="1402953" cy="283442"/>
          </a:xfrm>
          <a:prstGeom prst="rect">
            <a:avLst/>
          </a:prstGeom>
        </p:spPr>
      </p:pic>
      <p:sp>
        <p:nvSpPr>
          <p:cNvPr id="6" name="TextBox 5">
            <a:extLst>
              <a:ext uri="{FF2B5EF4-FFF2-40B4-BE49-F238E27FC236}">
                <a16:creationId xmlns:a16="http://schemas.microsoft.com/office/drawing/2014/main" id="{FA3C5A87-8959-99CD-6A68-5C3594B2E114}"/>
              </a:ext>
            </a:extLst>
          </p:cNvPr>
          <p:cNvSpPr txBox="1"/>
          <p:nvPr userDrawn="1"/>
        </p:nvSpPr>
        <p:spPr>
          <a:xfrm>
            <a:off x="402770" y="6455733"/>
            <a:ext cx="3198311" cy="18466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t>© 2025 American Society of Clinical Oncology (ASCO). All Rights Reserved Worldwide. </a:t>
            </a:r>
          </a:p>
        </p:txBody>
      </p:sp>
    </p:spTree>
    <p:extLst>
      <p:ext uri="{BB962C8B-B14F-4D97-AF65-F5344CB8AC3E}">
        <p14:creationId xmlns:p14="http://schemas.microsoft.com/office/powerpoint/2010/main" val="410126809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74" r:id="rId4"/>
    <p:sldLayoutId id="2147483663" r:id="rId5"/>
    <p:sldLayoutId id="2147483675" r:id="rId6"/>
    <p:sldLayoutId id="2147483676" r:id="rId7"/>
    <p:sldLayoutId id="2147483677" r:id="rId8"/>
    <p:sldLayoutId id="2147483650" r:id="rId9"/>
    <p:sldLayoutId id="2147483662" r:id="rId10"/>
    <p:sldLayoutId id="2147483666" r:id="rId11"/>
    <p:sldLayoutId id="2147483673" r:id="rId12"/>
    <p:sldLayoutId id="2147483670" r:id="rId13"/>
    <p:sldLayoutId id="2147483671" r:id="rId14"/>
    <p:sldLayoutId id="2147483672" r:id="rId15"/>
    <p:sldLayoutId id="2147483653" r:id="rId16"/>
    <p:sldLayoutId id="2147483681" r:id="rId17"/>
    <p:sldLayoutId id="2147483679" r:id="rId18"/>
    <p:sldLayoutId id="2147483655" r:id="rId19"/>
    <p:sldLayoutId id="2147483669" r:id="rId20"/>
    <p:sldLayoutId id="2147483678" r:id="rId21"/>
    <p:sldLayoutId id="2147483658" r:id="rId22"/>
    <p:sldLayoutId id="2147483659" r:id="rId23"/>
  </p:sldLayoutIdLst>
  <p:hf hdr="0" dt="0"/>
  <p:txStyles>
    <p:titleStyle>
      <a:lvl1pPr algn="l" defTabSz="914400" rtl="0" eaLnBrk="1" latinLnBrk="0" hangingPunct="1">
        <a:lnSpc>
          <a:spcPct val="90000"/>
        </a:lnSpc>
        <a:spcBef>
          <a:spcPct val="0"/>
        </a:spcBef>
        <a:buNone/>
        <a:defRPr sz="3200" b="1" kern="1200">
          <a:solidFill>
            <a:srgbClr val="00255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Clr>
          <a:srgbClr val="0076A9"/>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76A9"/>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76A9"/>
        </a:buClr>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29.svg"/><Relationship Id="rId7" Type="http://schemas.openxmlformats.org/officeDocument/2006/relationships/image" Target="../media/image43.svg"/><Relationship Id="rId2" Type="http://schemas.openxmlformats.org/officeDocument/2006/relationships/image" Target="../media/image28.png"/><Relationship Id="rId1" Type="http://schemas.openxmlformats.org/officeDocument/2006/relationships/slideLayout" Target="../slideLayouts/slideLayout9.xml"/><Relationship Id="rId6" Type="http://schemas.openxmlformats.org/officeDocument/2006/relationships/image" Target="../media/image42.png"/><Relationship Id="rId5" Type="http://schemas.openxmlformats.org/officeDocument/2006/relationships/image" Target="../media/image27.svg"/><Relationship Id="rId4" Type="http://schemas.openxmlformats.org/officeDocument/2006/relationships/image" Target="../media/image26.png"/></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1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3.xml"/><Relationship Id="rId1" Type="http://schemas.openxmlformats.org/officeDocument/2006/relationships/slideLayout" Target="../slideLayouts/slideLayout9.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3" Type="http://schemas.openxmlformats.org/officeDocument/2006/relationships/hyperlink" Target="https://cdn.bfldr.com/KOIHB2Q3/as/qcqvx45vhp3vww2wf886tjt/Care-Management-Services" TargetMode="External"/><Relationship Id="rId7" Type="http://schemas.openxmlformats.org/officeDocument/2006/relationships/hyperlink" Target="https://www.cms.gov/medicare/medicare-fee-for-service-payment/hospitaloutpatientpps/downloads/payment-chronic-care-management-services-faqs.pdf" TargetMode="External"/><Relationship Id="rId2" Type="http://schemas.openxmlformats.org/officeDocument/2006/relationships/notesSlide" Target="../notesSlides/notesSlide19.xml"/><Relationship Id="rId1" Type="http://schemas.openxmlformats.org/officeDocument/2006/relationships/slideLayout" Target="../slideLayouts/slideLayout9.xml"/><Relationship Id="rId6" Type="http://schemas.openxmlformats.org/officeDocument/2006/relationships/hyperlink" Target="https://www.cms.gov/files/document/health-related-social-needs-faq.pdf" TargetMode="External"/><Relationship Id="rId5" Type="http://schemas.openxmlformats.org/officeDocument/2006/relationships/hyperlink" Target="https://www.cms.gov/medicare/payment/fee-schedules/physician/care-management" TargetMode="External"/><Relationship Id="rId4" Type="http://schemas.openxmlformats.org/officeDocument/2006/relationships/hyperlink" Target="https://cdn.bfldr.com/KOIHB2Q3/as/78kb8fctx8q4qntj6r3jgkxk/Care-Management-SDOH-CHI-PIN-Comparison"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nccn.org/docs/default-source/patient-resources/nccn_distress_thermometer.pdf" TargetMode="External"/><Relationship Id="rId7" Type="http://schemas.openxmlformats.org/officeDocument/2006/relationships/hyperlink" Target="https://www.jabfm.org/content/29/3/414#app-1" TargetMode="External"/><Relationship Id="rId2" Type="http://schemas.openxmlformats.org/officeDocument/2006/relationships/notesSlide" Target="../notesSlides/notesSlide20.xml"/><Relationship Id="rId1" Type="http://schemas.openxmlformats.org/officeDocument/2006/relationships/slideLayout" Target="../slideLayouts/slideLayout9.xml"/><Relationship Id="rId6" Type="http://schemas.openxmlformats.org/officeDocument/2006/relationships/hyperlink" Target="https://healthleadsusa.org/news-resources/the-health-leads-screening-toolkit/" TargetMode="External"/><Relationship Id="rId5" Type="http://schemas.openxmlformats.org/officeDocument/2006/relationships/hyperlink" Target="https://prapare.org/" TargetMode="External"/><Relationship Id="rId4" Type="http://schemas.openxmlformats.org/officeDocument/2006/relationships/hyperlink" Target="https://www.cms.gov/priorities/innovation/files/worksheets/ahcm-screeningtool.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3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1.xml"/><Relationship Id="rId1" Type="http://schemas.openxmlformats.org/officeDocument/2006/relationships/slideLayout" Target="../slideLayouts/slideLayout19.xml"/><Relationship Id="rId4" Type="http://schemas.openxmlformats.org/officeDocument/2006/relationships/image" Target="../media/image45.png"/></Relationships>
</file>

<file path=ppt/slides/_rels/slide31.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image" Target="../media/image47.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FC0F4-3CA8-40AD-A004-968A18C1DFCC}"/>
              </a:ext>
            </a:extLst>
          </p:cNvPr>
          <p:cNvSpPr>
            <a:spLocks noGrp="1"/>
          </p:cNvSpPr>
          <p:nvPr>
            <p:ph type="ctrTitle"/>
          </p:nvPr>
        </p:nvSpPr>
        <p:spPr/>
        <p:txBody>
          <a:bodyPr>
            <a:normAutofit/>
          </a:bodyPr>
          <a:lstStyle/>
          <a:p>
            <a:r>
              <a:rPr lang="en-US" sz="3600" dirty="0">
                <a:solidFill>
                  <a:schemeClr val="accent1">
                    <a:lumMod val="50000"/>
                  </a:schemeClr>
                </a:solidFill>
              </a:rPr>
              <a:t>Fine-Tuning the Financial Blend:         </a:t>
            </a:r>
            <a:br>
              <a:rPr lang="en-US" sz="3600" dirty="0">
                <a:solidFill>
                  <a:schemeClr val="accent1">
                    <a:lumMod val="50000"/>
                  </a:schemeClr>
                </a:solidFill>
              </a:rPr>
            </a:br>
            <a:r>
              <a:rPr lang="en-US" sz="3600" dirty="0">
                <a:solidFill>
                  <a:schemeClr val="accent1">
                    <a:lumMod val="50000"/>
                  </a:schemeClr>
                </a:solidFill>
              </a:rPr>
              <a:t>Principal Care Management and Principal Illness Navigation in Oncology Billing</a:t>
            </a:r>
          </a:p>
        </p:txBody>
      </p:sp>
      <p:sp>
        <p:nvSpPr>
          <p:cNvPr id="3" name="Subtitle 2">
            <a:extLst>
              <a:ext uri="{FF2B5EF4-FFF2-40B4-BE49-F238E27FC236}">
                <a16:creationId xmlns:a16="http://schemas.microsoft.com/office/drawing/2014/main" id="{946F334F-0D8C-4B19-B141-D242DD6CD691}"/>
              </a:ext>
            </a:extLst>
          </p:cNvPr>
          <p:cNvSpPr>
            <a:spLocks noGrp="1"/>
          </p:cNvSpPr>
          <p:nvPr>
            <p:ph type="subTitle" idx="1"/>
          </p:nvPr>
        </p:nvSpPr>
        <p:spPr>
          <a:xfrm>
            <a:off x="420917" y="4375873"/>
            <a:ext cx="11161483" cy="1511219"/>
          </a:xfrm>
        </p:spPr>
        <p:txBody>
          <a:bodyPr vert="horz" lIns="91440" tIns="45720" rIns="91440" bIns="45720" rtlCol="0" anchor="ctr">
            <a:noAutofit/>
          </a:bodyPr>
          <a:lstStyle/>
          <a:p>
            <a:pPr>
              <a:spcBef>
                <a:spcPts val="0"/>
              </a:spcBef>
            </a:pPr>
            <a:r>
              <a:rPr lang="en-US" dirty="0"/>
              <a:t>Allison Hirschorn</a:t>
            </a:r>
          </a:p>
          <a:p>
            <a:pPr>
              <a:spcBef>
                <a:spcPts val="0"/>
              </a:spcBef>
            </a:pPr>
            <a:r>
              <a:rPr lang="en-US" dirty="0">
                <a:latin typeface="Arial"/>
                <a:cs typeface="Arial"/>
              </a:rPr>
              <a:t>Director of Coverage and Reimbursement</a:t>
            </a:r>
            <a:endParaRPr lang="en-US" dirty="0"/>
          </a:p>
          <a:p>
            <a:pPr>
              <a:spcBef>
                <a:spcPts val="0"/>
              </a:spcBef>
            </a:pPr>
            <a:r>
              <a:rPr lang="en-US" dirty="0"/>
              <a:t>American Society of Clinical Oncology</a:t>
            </a:r>
          </a:p>
        </p:txBody>
      </p:sp>
      <p:sp>
        <p:nvSpPr>
          <p:cNvPr id="6" name="Text Placeholder 5">
            <a:extLst>
              <a:ext uri="{FF2B5EF4-FFF2-40B4-BE49-F238E27FC236}">
                <a16:creationId xmlns:a16="http://schemas.microsoft.com/office/drawing/2014/main" id="{F9B2E69C-58EF-D3FB-500B-6018A944E67F}"/>
              </a:ext>
            </a:extLst>
          </p:cNvPr>
          <p:cNvSpPr>
            <a:spLocks noGrp="1"/>
          </p:cNvSpPr>
          <p:nvPr>
            <p:ph type="body" sz="quarter" idx="14"/>
          </p:nvPr>
        </p:nvSpPr>
        <p:spPr>
          <a:xfrm>
            <a:off x="420688" y="5974184"/>
            <a:ext cx="5675312" cy="621825"/>
          </a:xfrm>
        </p:spPr>
        <p:txBody>
          <a:bodyPr/>
          <a:lstStyle/>
          <a:p>
            <a:r>
              <a:rPr lang="en-US" dirty="0"/>
              <a:t>NJSOM Fall Conference</a:t>
            </a:r>
          </a:p>
          <a:p>
            <a:r>
              <a:rPr lang="en-US" dirty="0"/>
              <a:t>October 9</a:t>
            </a:r>
            <a:r>
              <a:rPr lang="en-US" baseline="30000" dirty="0"/>
              <a:t>th</a:t>
            </a:r>
            <a:r>
              <a:rPr lang="en-US" dirty="0"/>
              <a:t>, 2025</a:t>
            </a:r>
          </a:p>
        </p:txBody>
      </p:sp>
    </p:spTree>
    <p:extLst>
      <p:ext uri="{BB962C8B-B14F-4D97-AF65-F5344CB8AC3E}">
        <p14:creationId xmlns:p14="http://schemas.microsoft.com/office/powerpoint/2010/main" val="253813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F733-4F25-954C-D956-01E34558E0AA}"/>
              </a:ext>
            </a:extLst>
          </p:cNvPr>
          <p:cNvSpPr>
            <a:spLocks noGrp="1"/>
          </p:cNvSpPr>
          <p:nvPr>
            <p:ph type="title"/>
          </p:nvPr>
        </p:nvSpPr>
        <p:spPr/>
        <p:txBody>
          <a:bodyPr/>
          <a:lstStyle/>
          <a:p>
            <a:r>
              <a:rPr lang="en-US" dirty="0"/>
              <a:t>Care Management Challenges</a:t>
            </a:r>
          </a:p>
        </p:txBody>
      </p:sp>
      <p:pic>
        <p:nvPicPr>
          <p:cNvPr id="4" name="Graphic 3" descr="User with solid fill">
            <a:extLst>
              <a:ext uri="{FF2B5EF4-FFF2-40B4-BE49-F238E27FC236}">
                <a16:creationId xmlns:a16="http://schemas.microsoft.com/office/drawing/2014/main" id="{4A8004E7-4B16-79E2-996C-34C9DD3465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11515" y="2753179"/>
            <a:ext cx="914400" cy="914400"/>
          </a:xfrm>
          <a:prstGeom prst="rect">
            <a:avLst/>
          </a:prstGeom>
        </p:spPr>
      </p:pic>
      <p:pic>
        <p:nvPicPr>
          <p:cNvPr id="5" name="Graphic 4" descr="Doctor female with solid fill">
            <a:extLst>
              <a:ext uri="{FF2B5EF4-FFF2-40B4-BE49-F238E27FC236}">
                <a16:creationId xmlns:a16="http://schemas.microsoft.com/office/drawing/2014/main" id="{050B2D0C-F0BC-4C56-7FCE-78F5E02C85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45771" y="2753179"/>
            <a:ext cx="914400" cy="914400"/>
          </a:xfrm>
          <a:prstGeom prst="rect">
            <a:avLst/>
          </a:prstGeom>
        </p:spPr>
      </p:pic>
      <p:pic>
        <p:nvPicPr>
          <p:cNvPr id="6" name="Graphic 5" descr="User with solid fill">
            <a:extLst>
              <a:ext uri="{FF2B5EF4-FFF2-40B4-BE49-F238E27FC236}">
                <a16:creationId xmlns:a16="http://schemas.microsoft.com/office/drawing/2014/main" id="{FEDEEF9F-0F00-DA05-FB79-A5791D3E1C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10978" y="2971800"/>
            <a:ext cx="914400" cy="914400"/>
          </a:xfrm>
          <a:prstGeom prst="rect">
            <a:avLst/>
          </a:prstGeom>
        </p:spPr>
      </p:pic>
      <p:pic>
        <p:nvPicPr>
          <p:cNvPr id="7" name="Graphic 6" descr="Doctor male with solid fill">
            <a:extLst>
              <a:ext uri="{FF2B5EF4-FFF2-40B4-BE49-F238E27FC236}">
                <a16:creationId xmlns:a16="http://schemas.microsoft.com/office/drawing/2014/main" id="{52AEE457-FB89-A371-5F4F-649D45F2B5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225378" y="2477986"/>
            <a:ext cx="914400" cy="914400"/>
          </a:xfrm>
          <a:prstGeom prst="rect">
            <a:avLst/>
          </a:prstGeom>
        </p:spPr>
      </p:pic>
      <p:pic>
        <p:nvPicPr>
          <p:cNvPr id="8" name="Graphic 7" descr="Doctor female with solid fill">
            <a:extLst>
              <a:ext uri="{FF2B5EF4-FFF2-40B4-BE49-F238E27FC236}">
                <a16:creationId xmlns:a16="http://schemas.microsoft.com/office/drawing/2014/main" id="{168B95EE-9D83-D4B9-2951-A4BEA1E150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5234" y="2525204"/>
            <a:ext cx="914400" cy="914400"/>
          </a:xfrm>
          <a:prstGeom prst="rect">
            <a:avLst/>
          </a:prstGeom>
        </p:spPr>
      </p:pic>
      <p:sp>
        <p:nvSpPr>
          <p:cNvPr id="9" name="TextBox 8">
            <a:extLst>
              <a:ext uri="{FF2B5EF4-FFF2-40B4-BE49-F238E27FC236}">
                <a16:creationId xmlns:a16="http://schemas.microsoft.com/office/drawing/2014/main" id="{AE3AEADB-2E92-DBE1-345C-3B6C9B18D022}"/>
              </a:ext>
            </a:extLst>
          </p:cNvPr>
          <p:cNvSpPr txBox="1"/>
          <p:nvPr/>
        </p:nvSpPr>
        <p:spPr>
          <a:xfrm>
            <a:off x="1083076" y="1526881"/>
            <a:ext cx="3434495" cy="1200329"/>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Chronic and Complex Care Management Services</a:t>
            </a:r>
          </a:p>
        </p:txBody>
      </p:sp>
      <p:sp>
        <p:nvSpPr>
          <p:cNvPr id="10" name="TextBox 9">
            <a:extLst>
              <a:ext uri="{FF2B5EF4-FFF2-40B4-BE49-F238E27FC236}">
                <a16:creationId xmlns:a16="http://schemas.microsoft.com/office/drawing/2014/main" id="{DB8B20AB-A760-6EB6-B51F-52F0660399A7}"/>
              </a:ext>
            </a:extLst>
          </p:cNvPr>
          <p:cNvSpPr txBox="1"/>
          <p:nvPr/>
        </p:nvSpPr>
        <p:spPr>
          <a:xfrm>
            <a:off x="1083076" y="3972190"/>
            <a:ext cx="3045041" cy="1200329"/>
          </a:xfrm>
          <a:prstGeom prst="rect">
            <a:avLst/>
          </a:prstGeom>
          <a:noFill/>
        </p:spPr>
        <p:txBody>
          <a:bodyPr wrap="square" rtlCol="0">
            <a:spAutoFit/>
          </a:bodyPr>
          <a:lstStyle/>
          <a:p>
            <a:pPr algn="ctr"/>
            <a:r>
              <a:rPr lang="en-US" sz="2400" dirty="0"/>
              <a:t>Only </a:t>
            </a:r>
            <a:r>
              <a:rPr lang="en-US" sz="2400" b="1" u="sng" dirty="0"/>
              <a:t>one</a:t>
            </a:r>
            <a:r>
              <a:rPr lang="en-US" sz="2400" dirty="0"/>
              <a:t> clinician per beneficiary per calendar month.</a:t>
            </a:r>
          </a:p>
        </p:txBody>
      </p:sp>
      <p:sp>
        <p:nvSpPr>
          <p:cNvPr id="11" name="TextBox 10">
            <a:extLst>
              <a:ext uri="{FF2B5EF4-FFF2-40B4-BE49-F238E27FC236}">
                <a16:creationId xmlns:a16="http://schemas.microsoft.com/office/drawing/2014/main" id="{3B81FC94-CC79-D79D-6ECE-D6C0D44FFF9D}"/>
              </a:ext>
            </a:extLst>
          </p:cNvPr>
          <p:cNvSpPr txBox="1"/>
          <p:nvPr/>
        </p:nvSpPr>
        <p:spPr>
          <a:xfrm>
            <a:off x="7050930" y="1646989"/>
            <a:ext cx="3434495" cy="830997"/>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Principal Care Management Services</a:t>
            </a:r>
          </a:p>
        </p:txBody>
      </p:sp>
      <p:sp>
        <p:nvSpPr>
          <p:cNvPr id="12" name="TextBox 11">
            <a:extLst>
              <a:ext uri="{FF2B5EF4-FFF2-40B4-BE49-F238E27FC236}">
                <a16:creationId xmlns:a16="http://schemas.microsoft.com/office/drawing/2014/main" id="{8262C327-FAF0-EF84-1925-0A6590704CCD}"/>
              </a:ext>
            </a:extLst>
          </p:cNvPr>
          <p:cNvSpPr txBox="1"/>
          <p:nvPr/>
        </p:nvSpPr>
        <p:spPr>
          <a:xfrm>
            <a:off x="6435306" y="3972190"/>
            <a:ext cx="4554747" cy="2215991"/>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More than one </a:t>
            </a:r>
            <a:r>
              <a:rPr lang="en-US" sz="2400" dirty="0">
                <a:latin typeface="Arial" panose="020B0604020202020204" pitchFamily="34" charset="0"/>
                <a:cs typeface="Arial" panose="020B0604020202020204" pitchFamily="34" charset="0"/>
              </a:rPr>
              <a:t>clinician per beneficiary </a:t>
            </a:r>
            <a:r>
              <a:rPr lang="en-US" sz="2400" i="1" u="sng" dirty="0">
                <a:latin typeface="Arial" panose="020B0604020202020204" pitchFamily="34" charset="0"/>
                <a:cs typeface="Arial" panose="020B0604020202020204" pitchFamily="34" charset="0"/>
              </a:rPr>
              <a:t>if </a:t>
            </a:r>
            <a:r>
              <a:rPr lang="en-US" sz="2400" dirty="0">
                <a:latin typeface="Arial" panose="020B0604020202020204" pitchFamily="34" charset="0"/>
                <a:cs typeface="Arial" panose="020B0604020202020204" pitchFamily="34" charset="0"/>
              </a:rPr>
              <a:t>the patient experiences an exacerbation of more than one complex chronic condition simultaneously.</a:t>
            </a:r>
          </a:p>
          <a:p>
            <a:endParaRPr lang="en-US" dirty="0"/>
          </a:p>
        </p:txBody>
      </p:sp>
    </p:spTree>
    <p:extLst>
      <p:ext uri="{BB962C8B-B14F-4D97-AF65-F5344CB8AC3E}">
        <p14:creationId xmlns:p14="http://schemas.microsoft.com/office/powerpoint/2010/main" val="1011855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CFF43-6808-8955-17D1-8B8C4AF8E58E}"/>
              </a:ext>
            </a:extLst>
          </p:cNvPr>
          <p:cNvSpPr>
            <a:spLocks noGrp="1"/>
          </p:cNvSpPr>
          <p:nvPr>
            <p:ph type="title"/>
          </p:nvPr>
        </p:nvSpPr>
        <p:spPr/>
        <p:txBody>
          <a:bodyPr>
            <a:normAutofit/>
          </a:bodyPr>
          <a:lstStyle/>
          <a:p>
            <a:r>
              <a:rPr lang="en-US" sz="3600" dirty="0"/>
              <a:t>Documentation </a:t>
            </a:r>
          </a:p>
        </p:txBody>
      </p:sp>
      <p:sp>
        <p:nvSpPr>
          <p:cNvPr id="3" name="Content Placeholder 2">
            <a:extLst>
              <a:ext uri="{FF2B5EF4-FFF2-40B4-BE49-F238E27FC236}">
                <a16:creationId xmlns:a16="http://schemas.microsoft.com/office/drawing/2014/main" id="{0DFA22ED-A442-C953-5287-A4A173179010}"/>
              </a:ext>
            </a:extLst>
          </p:cNvPr>
          <p:cNvSpPr>
            <a:spLocks noGrp="1"/>
          </p:cNvSpPr>
          <p:nvPr>
            <p:ph idx="1"/>
          </p:nvPr>
        </p:nvSpPr>
        <p:spPr>
          <a:xfrm>
            <a:off x="402769" y="1358283"/>
            <a:ext cx="11475805" cy="4709141"/>
          </a:xfrm>
        </p:spPr>
        <p:txBody>
          <a:bodyPr>
            <a:normAutofit lnSpcReduction="10000"/>
          </a:bodyPr>
          <a:lstStyle/>
          <a:p>
            <a:pPr marR="0" algn="l" rtl="0">
              <a:buFont typeface="Wingdings" panose="05000000000000000000" pitchFamily="2" charset="2"/>
              <a:buChar char="ü"/>
            </a:pPr>
            <a:r>
              <a:rPr lang="en-US" sz="2800" b="0" i="0" u="none" strike="noStrike" baseline="0" dirty="0"/>
              <a:t>Initiating visit performed.  </a:t>
            </a:r>
          </a:p>
          <a:p>
            <a:pPr marR="0" algn="l" rtl="0">
              <a:buFont typeface="Wingdings" panose="05000000000000000000" pitchFamily="2" charset="2"/>
              <a:buChar char="ü"/>
            </a:pPr>
            <a:r>
              <a:rPr lang="en-US" sz="2800" b="0" i="0" u="none" strike="noStrike" baseline="0" dirty="0"/>
              <a:t>Narrative detailing need for care management services.</a:t>
            </a:r>
          </a:p>
          <a:p>
            <a:pPr marR="0" algn="l" rtl="0">
              <a:buFont typeface="Wingdings" panose="05000000000000000000" pitchFamily="2" charset="2"/>
              <a:buChar char="ü"/>
            </a:pPr>
            <a:r>
              <a:rPr lang="en-US" sz="2800" b="0" i="0" u="none" strike="noStrike" baseline="0" dirty="0"/>
              <a:t>Comprehensive care plan (with measurable goals) established, implemented, revised or significantly monitored.</a:t>
            </a:r>
          </a:p>
          <a:p>
            <a:pPr marR="0" algn="l" rtl="0">
              <a:buFont typeface="Wingdings" panose="05000000000000000000" pitchFamily="2" charset="2"/>
              <a:buChar char="ü"/>
            </a:pPr>
            <a:r>
              <a:rPr lang="en-US" sz="2800" b="0" i="0" u="none" strike="noStrike" baseline="0" dirty="0"/>
              <a:t>Patient or caregiver must be given a copy of the care plan. </a:t>
            </a:r>
          </a:p>
          <a:p>
            <a:pPr marR="0" algn="l" rtl="0">
              <a:buFont typeface="Wingdings" panose="05000000000000000000" pitchFamily="2" charset="2"/>
              <a:buChar char="ü"/>
            </a:pPr>
            <a:r>
              <a:rPr lang="en-US" dirty="0"/>
              <a:t>Advanced informed consent </a:t>
            </a:r>
            <a:r>
              <a:rPr lang="en-US" sz="2800" b="0" i="0" u="none" strike="noStrike" baseline="0" dirty="0"/>
              <a:t>(verbally for patients who have been seen in the practice within past 12 months or written for those who have not).</a:t>
            </a:r>
          </a:p>
          <a:p>
            <a:pPr marR="0" algn="l" rtl="0">
              <a:buFont typeface="Wingdings" panose="05000000000000000000" pitchFamily="2" charset="2"/>
              <a:buChar char="ü"/>
            </a:pPr>
            <a:r>
              <a:rPr lang="en-US" sz="2800" b="0" i="0" u="none" strike="noStrike" baseline="0" dirty="0"/>
              <a:t>Support services rendered.</a:t>
            </a:r>
          </a:p>
          <a:p>
            <a:pPr marR="0" algn="l" rtl="0">
              <a:buFont typeface="Wingdings" panose="05000000000000000000" pitchFamily="2" charset="2"/>
              <a:buChar char="ü"/>
            </a:pPr>
            <a:r>
              <a:rPr lang="en-US" sz="2800" b="0" i="0" u="none" strike="noStrike" baseline="0" dirty="0"/>
              <a:t>Time spent on services.</a:t>
            </a:r>
          </a:p>
        </p:txBody>
      </p:sp>
    </p:spTree>
    <p:extLst>
      <p:ext uri="{BB962C8B-B14F-4D97-AF65-F5344CB8AC3E}">
        <p14:creationId xmlns:p14="http://schemas.microsoft.com/office/powerpoint/2010/main" val="2077150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9B557-2CAB-F292-4AC2-B9D8E6B61F45}"/>
              </a:ext>
            </a:extLst>
          </p:cNvPr>
          <p:cNvSpPr>
            <a:spLocks noGrp="1"/>
          </p:cNvSpPr>
          <p:nvPr>
            <p:ph type="ctrTitle"/>
          </p:nvPr>
        </p:nvSpPr>
        <p:spPr/>
        <p:txBody>
          <a:bodyPr/>
          <a:lstStyle/>
          <a:p>
            <a:r>
              <a:rPr lang="en-US" dirty="0"/>
              <a:t>Principal Illness Navigation</a:t>
            </a:r>
          </a:p>
        </p:txBody>
      </p:sp>
    </p:spTree>
    <p:extLst>
      <p:ext uri="{BB962C8B-B14F-4D97-AF65-F5344CB8AC3E}">
        <p14:creationId xmlns:p14="http://schemas.microsoft.com/office/powerpoint/2010/main" val="3030318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DF-A3E8-B5E7-DAC3-8606125D4E8A}"/>
              </a:ext>
            </a:extLst>
          </p:cNvPr>
          <p:cNvSpPr>
            <a:spLocks noGrp="1"/>
          </p:cNvSpPr>
          <p:nvPr>
            <p:ph type="title"/>
          </p:nvPr>
        </p:nvSpPr>
        <p:spPr>
          <a:xfrm>
            <a:off x="0" y="2420974"/>
            <a:ext cx="4257365" cy="1163524"/>
          </a:xfrm>
        </p:spPr>
        <p:txBody>
          <a:bodyPr anchor="b">
            <a:normAutofit/>
          </a:bodyPr>
          <a:lstStyle/>
          <a:p>
            <a:pPr algn="ctr"/>
            <a:r>
              <a:rPr lang="en-US" dirty="0"/>
              <a:t>Goal of Principal Illness Navigation</a:t>
            </a:r>
          </a:p>
        </p:txBody>
      </p:sp>
      <p:graphicFrame>
        <p:nvGraphicFramePr>
          <p:cNvPr id="5" name="Content Placeholder 2">
            <a:extLst>
              <a:ext uri="{FF2B5EF4-FFF2-40B4-BE49-F238E27FC236}">
                <a16:creationId xmlns:a16="http://schemas.microsoft.com/office/drawing/2014/main" id="{C958D1CB-6599-C18A-C406-0F443A7EAAEF}"/>
              </a:ext>
            </a:extLst>
          </p:cNvPr>
          <p:cNvGraphicFramePr>
            <a:graphicFrameLocks noGrp="1"/>
          </p:cNvGraphicFramePr>
          <p:nvPr>
            <p:ph type="chart" sz="quarter" idx="13"/>
            <p:extLst>
              <p:ext uri="{D42A27DB-BD31-4B8C-83A1-F6EECF244321}">
                <p14:modId xmlns:p14="http://schemas.microsoft.com/office/powerpoint/2010/main" val="940468923"/>
              </p:ext>
            </p:extLst>
          </p:nvPr>
        </p:nvGraphicFramePr>
        <p:xfrm>
          <a:off x="4039052" y="418641"/>
          <a:ext cx="7750175" cy="56964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0145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8B25F-4B1C-3176-E970-0DCB02685149}"/>
              </a:ext>
            </a:extLst>
          </p:cNvPr>
          <p:cNvSpPr>
            <a:spLocks noGrp="1"/>
          </p:cNvSpPr>
          <p:nvPr>
            <p:ph type="title"/>
          </p:nvPr>
        </p:nvSpPr>
        <p:spPr/>
        <p:txBody>
          <a:bodyPr>
            <a:normAutofit/>
          </a:bodyPr>
          <a:lstStyle/>
          <a:p>
            <a:r>
              <a:rPr lang="en-US" sz="3600" dirty="0"/>
              <a:t>Principal Illness Navigation (PIN)</a:t>
            </a:r>
          </a:p>
        </p:txBody>
      </p:sp>
      <p:graphicFrame>
        <p:nvGraphicFramePr>
          <p:cNvPr id="4" name="Content Placeholder 2">
            <a:extLst>
              <a:ext uri="{FF2B5EF4-FFF2-40B4-BE49-F238E27FC236}">
                <a16:creationId xmlns:a16="http://schemas.microsoft.com/office/drawing/2014/main" id="{C6E2D6B2-02E3-ECE9-F92F-B1C8E25C57C7}"/>
              </a:ext>
            </a:extLst>
          </p:cNvPr>
          <p:cNvGraphicFramePr>
            <a:graphicFrameLocks noGrp="1"/>
          </p:cNvGraphicFramePr>
          <p:nvPr>
            <p:ph idx="1"/>
            <p:extLst>
              <p:ext uri="{D42A27DB-BD31-4B8C-83A1-F6EECF244321}">
                <p14:modId xmlns:p14="http://schemas.microsoft.com/office/powerpoint/2010/main" val="2283294454"/>
              </p:ext>
            </p:extLst>
          </p:nvPr>
        </p:nvGraphicFramePr>
        <p:xfrm>
          <a:off x="403225" y="1358900"/>
          <a:ext cx="11385550" cy="4708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78108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74CA5-D94E-0ECE-7AC2-19FA09AC7954}"/>
              </a:ext>
            </a:extLst>
          </p:cNvPr>
          <p:cNvSpPr>
            <a:spLocks noGrp="1"/>
          </p:cNvSpPr>
          <p:nvPr>
            <p:ph type="title"/>
          </p:nvPr>
        </p:nvSpPr>
        <p:spPr/>
        <p:txBody>
          <a:bodyPr>
            <a:normAutofit/>
          </a:bodyPr>
          <a:lstStyle/>
          <a:p>
            <a:r>
              <a:rPr lang="en-US" sz="3600" dirty="0"/>
              <a:t>Performing Provider vs Billing Provider</a:t>
            </a:r>
          </a:p>
        </p:txBody>
      </p:sp>
      <p:graphicFrame>
        <p:nvGraphicFramePr>
          <p:cNvPr id="4" name="Content Placeholder 9">
            <a:extLst>
              <a:ext uri="{FF2B5EF4-FFF2-40B4-BE49-F238E27FC236}">
                <a16:creationId xmlns:a16="http://schemas.microsoft.com/office/drawing/2014/main" id="{272E9ED4-A65E-FC6A-B836-692EFE48A94F}"/>
              </a:ext>
            </a:extLst>
          </p:cNvPr>
          <p:cNvGraphicFramePr>
            <a:graphicFrameLocks noGrp="1"/>
          </p:cNvGraphicFramePr>
          <p:nvPr>
            <p:ph idx="1"/>
            <p:extLst>
              <p:ext uri="{D42A27DB-BD31-4B8C-83A1-F6EECF244321}">
                <p14:modId xmlns:p14="http://schemas.microsoft.com/office/powerpoint/2010/main" val="3800364353"/>
              </p:ext>
            </p:extLst>
          </p:nvPr>
        </p:nvGraphicFramePr>
        <p:xfrm>
          <a:off x="403225" y="1358900"/>
          <a:ext cx="11385550" cy="4708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2951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D96F6-D470-4B0D-7779-A38896D344F0}"/>
              </a:ext>
            </a:extLst>
          </p:cNvPr>
          <p:cNvSpPr>
            <a:spLocks noGrp="1"/>
          </p:cNvSpPr>
          <p:nvPr>
            <p:ph type="title"/>
          </p:nvPr>
        </p:nvSpPr>
        <p:spPr/>
        <p:txBody>
          <a:bodyPr/>
          <a:lstStyle/>
          <a:p>
            <a:r>
              <a:rPr lang="en-US" dirty="0"/>
              <a:t>Reporting Restrictions</a:t>
            </a:r>
          </a:p>
        </p:txBody>
      </p:sp>
      <p:sp>
        <p:nvSpPr>
          <p:cNvPr id="4" name="TextBox 3">
            <a:extLst>
              <a:ext uri="{FF2B5EF4-FFF2-40B4-BE49-F238E27FC236}">
                <a16:creationId xmlns:a16="http://schemas.microsoft.com/office/drawing/2014/main" id="{E236E318-D47B-02A6-045D-913A3E7577D7}"/>
              </a:ext>
            </a:extLst>
          </p:cNvPr>
          <p:cNvSpPr txBox="1"/>
          <p:nvPr/>
        </p:nvSpPr>
        <p:spPr>
          <a:xfrm>
            <a:off x="814416" y="2907581"/>
            <a:ext cx="3434495" cy="1754326"/>
          </a:xfrm>
          <a:prstGeom prst="rect">
            <a:avLst/>
          </a:prstGeom>
          <a:noFill/>
        </p:spPr>
        <p:txBody>
          <a:bodyPr wrap="square" rtlCol="0">
            <a:spAutoFit/>
          </a:bodyPr>
          <a:lstStyle/>
          <a:p>
            <a:pPr algn="ctr"/>
            <a:r>
              <a:rPr lang="en-US" sz="3600" b="1" dirty="0">
                <a:latin typeface="Arial" panose="020B0604020202020204" pitchFamily="34" charset="0"/>
                <a:cs typeface="Arial" panose="020B0604020202020204" pitchFamily="34" charset="0"/>
              </a:rPr>
              <a:t>Principal Illness Navigation</a:t>
            </a:r>
          </a:p>
        </p:txBody>
      </p:sp>
      <p:pic>
        <p:nvPicPr>
          <p:cNvPr id="6" name="Graphic 5" descr="Doctor female with solid fill">
            <a:extLst>
              <a:ext uri="{FF2B5EF4-FFF2-40B4-BE49-F238E27FC236}">
                <a16:creationId xmlns:a16="http://schemas.microsoft.com/office/drawing/2014/main" id="{34ED393B-1070-E54A-E405-7AD784780F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5998" y="2471711"/>
            <a:ext cx="1203090" cy="1203090"/>
          </a:xfrm>
          <a:prstGeom prst="rect">
            <a:avLst/>
          </a:prstGeom>
        </p:spPr>
      </p:pic>
      <p:sp>
        <p:nvSpPr>
          <p:cNvPr id="7" name="TextBox 6">
            <a:extLst>
              <a:ext uri="{FF2B5EF4-FFF2-40B4-BE49-F238E27FC236}">
                <a16:creationId xmlns:a16="http://schemas.microsoft.com/office/drawing/2014/main" id="{2C104CFC-49BD-B3D8-1FC9-69015E402D84}"/>
              </a:ext>
            </a:extLst>
          </p:cNvPr>
          <p:cNvSpPr txBox="1"/>
          <p:nvPr/>
        </p:nvSpPr>
        <p:spPr>
          <a:xfrm>
            <a:off x="5568518" y="3784744"/>
            <a:ext cx="4748945" cy="1569660"/>
          </a:xfrm>
          <a:prstGeom prst="rect">
            <a:avLst/>
          </a:prstGeom>
          <a:noFill/>
        </p:spPr>
        <p:txBody>
          <a:bodyPr wrap="square" rtlCol="0">
            <a:spAutoFit/>
          </a:bodyPr>
          <a:lstStyle/>
          <a:p>
            <a:pPr algn="ctr"/>
            <a:r>
              <a:rPr lang="en-US" sz="3200" b="1" dirty="0">
                <a:latin typeface="Calibri" panose="020F0502020204030204" pitchFamily="34" charset="0"/>
                <a:cs typeface="Calibri" panose="020F0502020204030204" pitchFamily="34" charset="0"/>
              </a:rPr>
              <a:t>More than one </a:t>
            </a:r>
            <a:r>
              <a:rPr lang="en-US" sz="3200" dirty="0">
                <a:latin typeface="Calibri" panose="020F0502020204030204" pitchFamily="34" charset="0"/>
                <a:cs typeface="Calibri" panose="020F0502020204030204" pitchFamily="34" charset="0"/>
              </a:rPr>
              <a:t>clinician per beneficiary </a:t>
            </a:r>
            <a:r>
              <a:rPr lang="en-US" sz="3200" i="1" u="sng" dirty="0">
                <a:latin typeface="Calibri" panose="020F0502020204030204" pitchFamily="34" charset="0"/>
                <a:cs typeface="Calibri" panose="020F0502020204030204" pitchFamily="34" charset="0"/>
              </a:rPr>
              <a:t>if </a:t>
            </a:r>
            <a:r>
              <a:rPr lang="en-US" sz="3200" dirty="0">
                <a:latin typeface="Calibri" panose="020F0502020204030204" pitchFamily="34" charset="0"/>
                <a:cs typeface="Calibri" panose="020F0502020204030204" pitchFamily="34" charset="0"/>
              </a:rPr>
              <a:t>different conditions.</a:t>
            </a:r>
            <a:endParaRPr lang="en-US" dirty="0"/>
          </a:p>
        </p:txBody>
      </p:sp>
      <p:pic>
        <p:nvPicPr>
          <p:cNvPr id="8" name="Graphic 7" descr="User with solid fill">
            <a:extLst>
              <a:ext uri="{FF2B5EF4-FFF2-40B4-BE49-F238E27FC236}">
                <a16:creationId xmlns:a16="http://schemas.microsoft.com/office/drawing/2014/main" id="{492A5904-799E-B6F9-A440-3BDA06ADA3C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58768" y="2817631"/>
            <a:ext cx="914400" cy="914400"/>
          </a:xfrm>
          <a:prstGeom prst="rect">
            <a:avLst/>
          </a:prstGeom>
        </p:spPr>
      </p:pic>
      <p:pic>
        <p:nvPicPr>
          <p:cNvPr id="9" name="Graphic 8" descr="Doctor male with solid fill">
            <a:extLst>
              <a:ext uri="{FF2B5EF4-FFF2-40B4-BE49-F238E27FC236}">
                <a16:creationId xmlns:a16="http://schemas.microsoft.com/office/drawing/2014/main" id="{01824426-5039-1E5E-87B6-2645E8625D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761852" y="2416268"/>
            <a:ext cx="914400" cy="914400"/>
          </a:xfrm>
          <a:prstGeom prst="rect">
            <a:avLst/>
          </a:prstGeom>
        </p:spPr>
      </p:pic>
    </p:spTree>
    <p:extLst>
      <p:ext uri="{BB962C8B-B14F-4D97-AF65-F5344CB8AC3E}">
        <p14:creationId xmlns:p14="http://schemas.microsoft.com/office/powerpoint/2010/main" val="2327656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030A0-D029-9F9A-D271-CF25AA6F60C7}"/>
              </a:ext>
            </a:extLst>
          </p:cNvPr>
          <p:cNvSpPr>
            <a:spLocks noGrp="1"/>
          </p:cNvSpPr>
          <p:nvPr>
            <p:ph type="title"/>
          </p:nvPr>
        </p:nvSpPr>
        <p:spPr>
          <a:xfrm>
            <a:off x="292275" y="630960"/>
            <a:ext cx="2929153" cy="4980699"/>
          </a:xfrm>
        </p:spPr>
        <p:txBody>
          <a:bodyPr anchor="ctr">
            <a:normAutofit/>
          </a:bodyPr>
          <a:lstStyle/>
          <a:p>
            <a:pPr algn="ctr"/>
            <a:r>
              <a:rPr lang="en-US" sz="3600" dirty="0"/>
              <a:t>Examples of Required Certification or Training</a:t>
            </a:r>
          </a:p>
        </p:txBody>
      </p:sp>
      <p:graphicFrame>
        <p:nvGraphicFramePr>
          <p:cNvPr id="4" name="Content Placeholder 2">
            <a:extLst>
              <a:ext uri="{FF2B5EF4-FFF2-40B4-BE49-F238E27FC236}">
                <a16:creationId xmlns:a16="http://schemas.microsoft.com/office/drawing/2014/main" id="{075B6BA6-6862-2926-640D-7AD3235FAA00}"/>
              </a:ext>
            </a:extLst>
          </p:cNvPr>
          <p:cNvGraphicFramePr>
            <a:graphicFrameLocks noGrp="1"/>
          </p:cNvGraphicFramePr>
          <p:nvPr>
            <p:ph type="chart" sz="quarter" idx="13"/>
            <p:extLst>
              <p:ext uri="{D42A27DB-BD31-4B8C-83A1-F6EECF244321}">
                <p14:modId xmlns:p14="http://schemas.microsoft.com/office/powerpoint/2010/main" val="671405818"/>
              </p:ext>
            </p:extLst>
          </p:nvPr>
        </p:nvGraphicFramePr>
        <p:xfrm>
          <a:off x="3356975" y="0"/>
          <a:ext cx="8542750" cy="616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2780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CC85F-27AD-200D-8A00-365133EA3CAF}"/>
              </a:ext>
            </a:extLst>
          </p:cNvPr>
          <p:cNvSpPr>
            <a:spLocks noGrp="1"/>
          </p:cNvSpPr>
          <p:nvPr>
            <p:ph type="title"/>
          </p:nvPr>
        </p:nvSpPr>
        <p:spPr>
          <a:xfrm>
            <a:off x="403225" y="217601"/>
            <a:ext cx="11386457" cy="958045"/>
          </a:xfrm>
        </p:spPr>
        <p:txBody>
          <a:bodyPr>
            <a:noAutofit/>
          </a:bodyPr>
          <a:lstStyle/>
          <a:p>
            <a:r>
              <a:rPr lang="en-US" sz="3600" dirty="0"/>
              <a:t>Principal Illness Navigation </a:t>
            </a:r>
            <a:r>
              <a:rPr lang="en-US" sz="3600" dirty="0">
                <a:solidFill>
                  <a:schemeClr val="accent1">
                    <a:lumMod val="50000"/>
                  </a:schemeClr>
                </a:solidFill>
              </a:rPr>
              <a:t>Activities</a:t>
            </a:r>
          </a:p>
        </p:txBody>
      </p:sp>
      <p:graphicFrame>
        <p:nvGraphicFramePr>
          <p:cNvPr id="4" name="Content Placeholder 2">
            <a:extLst>
              <a:ext uri="{FF2B5EF4-FFF2-40B4-BE49-F238E27FC236}">
                <a16:creationId xmlns:a16="http://schemas.microsoft.com/office/drawing/2014/main" id="{E7C39D07-5A2A-6B20-3A45-3591E56A6CBF}"/>
              </a:ext>
            </a:extLst>
          </p:cNvPr>
          <p:cNvGraphicFramePr>
            <a:graphicFrameLocks noGrp="1"/>
          </p:cNvGraphicFramePr>
          <p:nvPr>
            <p:ph idx="1"/>
            <p:extLst>
              <p:ext uri="{D42A27DB-BD31-4B8C-83A1-F6EECF244321}">
                <p14:modId xmlns:p14="http://schemas.microsoft.com/office/powerpoint/2010/main" val="2862213140"/>
              </p:ext>
            </p:extLst>
          </p:nvPr>
        </p:nvGraphicFramePr>
        <p:xfrm>
          <a:off x="403225" y="1358900"/>
          <a:ext cx="11385550" cy="4708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2546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C34B6214-200D-18D5-B8CF-927D144B648A}"/>
              </a:ext>
            </a:extLst>
          </p:cNvPr>
          <p:cNvSpPr>
            <a:spLocks noGrp="1"/>
          </p:cNvSpPr>
          <p:nvPr>
            <p:ph sz="half" idx="12"/>
          </p:nvPr>
        </p:nvSpPr>
        <p:spPr>
          <a:xfrm>
            <a:off x="402771" y="363255"/>
            <a:ext cx="3204726" cy="5751795"/>
          </a:xfrm>
        </p:spPr>
        <p:txBody>
          <a:bodyPr anchor="ctr">
            <a:normAutofit/>
          </a:bodyPr>
          <a:lstStyle/>
          <a:p>
            <a:pPr marL="0" indent="0" algn="ctr">
              <a:buNone/>
            </a:pPr>
            <a:r>
              <a:rPr lang="en-US" sz="3200" b="1" dirty="0">
                <a:solidFill>
                  <a:schemeClr val="accent1">
                    <a:lumMod val="50000"/>
                  </a:schemeClr>
                </a:solidFill>
              </a:rPr>
              <a:t>Principal Illness Navigation: </a:t>
            </a:r>
            <a:r>
              <a:rPr lang="en-US" sz="3200" b="1" dirty="0">
                <a:solidFill>
                  <a:schemeClr val="bg2">
                    <a:lumMod val="50000"/>
                  </a:schemeClr>
                </a:solidFill>
              </a:rPr>
              <a:t>Documentation Requirements</a:t>
            </a:r>
          </a:p>
        </p:txBody>
      </p:sp>
      <p:graphicFrame>
        <p:nvGraphicFramePr>
          <p:cNvPr id="5" name="Content Placeholder 2">
            <a:extLst>
              <a:ext uri="{FF2B5EF4-FFF2-40B4-BE49-F238E27FC236}">
                <a16:creationId xmlns:a16="http://schemas.microsoft.com/office/drawing/2014/main" id="{58CE8271-53F6-E815-9E8F-470B56A44348}"/>
              </a:ext>
            </a:extLst>
          </p:cNvPr>
          <p:cNvGraphicFramePr>
            <a:graphicFrameLocks noGrp="1"/>
          </p:cNvGraphicFramePr>
          <p:nvPr>
            <p:ph type="chart" sz="quarter" idx="13"/>
            <p:extLst>
              <p:ext uri="{D42A27DB-BD31-4B8C-83A1-F6EECF244321}">
                <p14:modId xmlns:p14="http://schemas.microsoft.com/office/powerpoint/2010/main" val="1747162586"/>
              </p:ext>
            </p:extLst>
          </p:nvPr>
        </p:nvGraphicFramePr>
        <p:xfrm>
          <a:off x="3695178" y="363255"/>
          <a:ext cx="8094049" cy="57517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61485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E9276-BB52-C5D5-5FD5-0C4453B97DE8}"/>
              </a:ext>
            </a:extLst>
          </p:cNvPr>
          <p:cNvSpPr>
            <a:spLocks noGrp="1"/>
          </p:cNvSpPr>
          <p:nvPr>
            <p:ph type="title"/>
          </p:nvPr>
        </p:nvSpPr>
        <p:spPr>
          <a:xfrm>
            <a:off x="402770" y="217601"/>
            <a:ext cx="11386457" cy="958045"/>
          </a:xfrm>
        </p:spPr>
        <p:txBody>
          <a:bodyPr anchor="b">
            <a:normAutofit/>
          </a:bodyPr>
          <a:lstStyle/>
          <a:p>
            <a:r>
              <a:rPr lang="en-US" dirty="0"/>
              <a:t>Topics</a:t>
            </a:r>
          </a:p>
        </p:txBody>
      </p:sp>
      <p:graphicFrame>
        <p:nvGraphicFramePr>
          <p:cNvPr id="5" name="Content Placeholder 2">
            <a:extLst>
              <a:ext uri="{FF2B5EF4-FFF2-40B4-BE49-F238E27FC236}">
                <a16:creationId xmlns:a16="http://schemas.microsoft.com/office/drawing/2014/main" id="{1279523E-22D1-51E4-D489-9D27AAED93C9}"/>
              </a:ext>
            </a:extLst>
          </p:cNvPr>
          <p:cNvGraphicFramePr>
            <a:graphicFrameLocks noGrp="1"/>
          </p:cNvGraphicFramePr>
          <p:nvPr>
            <p:ph idx="1"/>
            <p:extLst>
              <p:ext uri="{D42A27DB-BD31-4B8C-83A1-F6EECF244321}">
                <p14:modId xmlns:p14="http://schemas.microsoft.com/office/powerpoint/2010/main" val="3140120055"/>
              </p:ext>
            </p:extLst>
          </p:nvPr>
        </p:nvGraphicFramePr>
        <p:xfrm>
          <a:off x="402769" y="1358283"/>
          <a:ext cx="11386457" cy="4709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2857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5D9C-70C2-7082-0A68-0F9883A1E0D6}"/>
              </a:ext>
            </a:extLst>
          </p:cNvPr>
          <p:cNvSpPr>
            <a:spLocks noGrp="1"/>
          </p:cNvSpPr>
          <p:nvPr>
            <p:ph type="title"/>
          </p:nvPr>
        </p:nvSpPr>
        <p:spPr>
          <a:xfrm>
            <a:off x="402770" y="217602"/>
            <a:ext cx="11386457" cy="572974"/>
          </a:xfrm>
        </p:spPr>
        <p:txBody>
          <a:bodyPr>
            <a:noAutofit/>
          </a:bodyPr>
          <a:lstStyle/>
          <a:p>
            <a:r>
              <a:rPr lang="en-US" dirty="0"/>
              <a:t>Principal Illness Navigation: </a:t>
            </a:r>
            <a:r>
              <a:rPr lang="en-US" dirty="0">
                <a:solidFill>
                  <a:schemeClr val="bg2">
                    <a:lumMod val="50000"/>
                  </a:schemeClr>
                </a:solidFill>
              </a:rPr>
              <a:t>Consent Requirements</a:t>
            </a:r>
            <a:endParaRPr lang="en-US" dirty="0"/>
          </a:p>
        </p:txBody>
      </p:sp>
      <p:sp>
        <p:nvSpPr>
          <p:cNvPr id="5" name="Text Placeholder 4">
            <a:extLst>
              <a:ext uri="{FF2B5EF4-FFF2-40B4-BE49-F238E27FC236}">
                <a16:creationId xmlns:a16="http://schemas.microsoft.com/office/drawing/2014/main" id="{9B43471A-6082-5C41-5B68-0D5AC07AB414}"/>
              </a:ext>
            </a:extLst>
          </p:cNvPr>
          <p:cNvSpPr>
            <a:spLocks noGrp="1"/>
          </p:cNvSpPr>
          <p:nvPr>
            <p:ph type="body" sz="quarter" idx="11"/>
          </p:nvPr>
        </p:nvSpPr>
        <p:spPr>
          <a:xfrm>
            <a:off x="402999" y="911839"/>
            <a:ext cx="11385551" cy="854331"/>
          </a:xfrm>
        </p:spPr>
        <p:txBody>
          <a:bodyPr>
            <a:noAutofit/>
          </a:bodyPr>
          <a:lstStyle/>
          <a:p>
            <a:r>
              <a:rPr lang="en-US" sz="2400" dirty="0"/>
              <a:t>Advanced informed consent, either written or verbal, is required to be documented in the patient’s medical record before providing services.  </a:t>
            </a:r>
          </a:p>
        </p:txBody>
      </p:sp>
      <p:graphicFrame>
        <p:nvGraphicFramePr>
          <p:cNvPr id="6" name="Content Placeholder 8">
            <a:extLst>
              <a:ext uri="{FF2B5EF4-FFF2-40B4-BE49-F238E27FC236}">
                <a16:creationId xmlns:a16="http://schemas.microsoft.com/office/drawing/2014/main" id="{C6BEB028-0F18-FC58-FE6F-4F32B789C524}"/>
              </a:ext>
            </a:extLst>
          </p:cNvPr>
          <p:cNvGraphicFramePr>
            <a:graphicFrameLocks noGrp="1"/>
          </p:cNvGraphicFramePr>
          <p:nvPr>
            <p:ph idx="1"/>
            <p:extLst>
              <p:ext uri="{D42A27DB-BD31-4B8C-83A1-F6EECF244321}">
                <p14:modId xmlns:p14="http://schemas.microsoft.com/office/powerpoint/2010/main" val="317875330"/>
              </p:ext>
            </p:extLst>
          </p:nvPr>
        </p:nvGraphicFramePr>
        <p:xfrm>
          <a:off x="403225" y="1890713"/>
          <a:ext cx="11385550" cy="4176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6878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F49728FB-B961-7EC7-C4DF-CF055D1ECA5E}"/>
              </a:ext>
            </a:extLst>
          </p:cNvPr>
          <p:cNvGraphicFramePr/>
          <p:nvPr>
            <p:extLst>
              <p:ext uri="{D42A27DB-BD31-4B8C-83A1-F6EECF244321}">
                <p14:modId xmlns:p14="http://schemas.microsoft.com/office/powerpoint/2010/main" val="3565223621"/>
              </p:ext>
            </p:extLst>
          </p:nvPr>
        </p:nvGraphicFramePr>
        <p:xfrm>
          <a:off x="471469" y="801384"/>
          <a:ext cx="11477376" cy="5260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038CC6EE-E059-0267-D3A0-13851EF0895F}"/>
              </a:ext>
            </a:extLst>
          </p:cNvPr>
          <p:cNvSpPr txBox="1"/>
          <p:nvPr/>
        </p:nvSpPr>
        <p:spPr>
          <a:xfrm>
            <a:off x="471470" y="432905"/>
            <a:ext cx="5980701" cy="646331"/>
          </a:xfrm>
          <a:prstGeom prst="rect">
            <a:avLst/>
          </a:prstGeom>
          <a:noFill/>
        </p:spPr>
        <p:txBody>
          <a:bodyPr wrap="square" rtlCol="0">
            <a:spAutoFit/>
          </a:bodyPr>
          <a:lstStyle/>
          <a:p>
            <a:r>
              <a:rPr lang="en-US" sz="3600" b="1" dirty="0">
                <a:solidFill>
                  <a:schemeClr val="accent1">
                    <a:lumMod val="50000"/>
                  </a:schemeClr>
                </a:solidFill>
              </a:rPr>
              <a:t>PCM and PIN Similarities</a:t>
            </a:r>
          </a:p>
        </p:txBody>
      </p:sp>
    </p:spTree>
    <p:extLst>
      <p:ext uri="{BB962C8B-B14F-4D97-AF65-F5344CB8AC3E}">
        <p14:creationId xmlns:p14="http://schemas.microsoft.com/office/powerpoint/2010/main" val="3541206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EAF2F56-A344-8966-9496-0E55F5DABE68}"/>
              </a:ext>
            </a:extLst>
          </p:cNvPr>
          <p:cNvGraphicFramePr>
            <a:graphicFrameLocks noGrp="1"/>
          </p:cNvGraphicFramePr>
          <p:nvPr>
            <p:extLst>
              <p:ext uri="{D42A27DB-BD31-4B8C-83A1-F6EECF244321}">
                <p14:modId xmlns:p14="http://schemas.microsoft.com/office/powerpoint/2010/main" val="608733340"/>
              </p:ext>
            </p:extLst>
          </p:nvPr>
        </p:nvGraphicFramePr>
        <p:xfrm>
          <a:off x="3472664" y="92943"/>
          <a:ext cx="8383714" cy="6090093"/>
        </p:xfrm>
        <a:graphic>
          <a:graphicData uri="http://schemas.openxmlformats.org/drawingml/2006/table">
            <a:tbl>
              <a:tblPr firstRow="1" bandRow="1">
                <a:tableStyleId>{5C22544A-7EE6-4342-B048-85BDC9FD1C3A}</a:tableStyleId>
              </a:tblPr>
              <a:tblGrid>
                <a:gridCol w="4191857">
                  <a:extLst>
                    <a:ext uri="{9D8B030D-6E8A-4147-A177-3AD203B41FA5}">
                      <a16:colId xmlns:a16="http://schemas.microsoft.com/office/drawing/2014/main" val="920698751"/>
                    </a:ext>
                  </a:extLst>
                </a:gridCol>
                <a:gridCol w="4191857">
                  <a:extLst>
                    <a:ext uri="{9D8B030D-6E8A-4147-A177-3AD203B41FA5}">
                      <a16:colId xmlns:a16="http://schemas.microsoft.com/office/drawing/2014/main" val="78675288"/>
                    </a:ext>
                  </a:extLst>
                </a:gridCol>
              </a:tblGrid>
              <a:tr h="348393">
                <a:tc>
                  <a:txBody>
                    <a:bodyPr/>
                    <a:lstStyle/>
                    <a:p>
                      <a:pPr algn="ctr"/>
                      <a:r>
                        <a:rPr lang="en-US" dirty="0"/>
                        <a:t>Principal Illness Navigation</a:t>
                      </a:r>
                    </a:p>
                  </a:txBody>
                  <a:tcPr/>
                </a:tc>
                <a:tc>
                  <a:txBody>
                    <a:bodyPr/>
                    <a:lstStyle/>
                    <a:p>
                      <a:pPr algn="ctr"/>
                      <a:r>
                        <a:rPr lang="en-US" dirty="0"/>
                        <a:t>Principal Care Management</a:t>
                      </a:r>
                    </a:p>
                  </a:txBody>
                  <a:tcPr/>
                </a:tc>
                <a:extLst>
                  <a:ext uri="{0D108BD9-81ED-4DB2-BD59-A6C34878D82A}">
                    <a16:rowId xmlns:a16="http://schemas.microsoft.com/office/drawing/2014/main" val="3039175169"/>
                  </a:ext>
                </a:extLst>
              </a:tr>
              <a:tr h="335465">
                <a:tc>
                  <a:txBody>
                    <a:bodyPr/>
                    <a:lstStyle/>
                    <a:p>
                      <a:pPr algn="ctr"/>
                      <a:r>
                        <a:rPr lang="en-US" sz="1600" dirty="0"/>
                        <a:t>Certified/Trained </a:t>
                      </a:r>
                      <a:r>
                        <a:rPr lang="en-US" sz="1600" b="1" dirty="0"/>
                        <a:t>Staff</a:t>
                      </a:r>
                    </a:p>
                  </a:txBody>
                  <a:tcPr/>
                </a:tc>
                <a:tc>
                  <a:txBody>
                    <a:bodyPr/>
                    <a:lstStyle/>
                    <a:p>
                      <a:pPr algn="ctr"/>
                      <a:r>
                        <a:rPr lang="en-US" sz="1600" b="1" dirty="0"/>
                        <a:t>Physician/QHP/Clinical Staff</a:t>
                      </a:r>
                    </a:p>
                  </a:txBody>
                  <a:tcPr/>
                </a:tc>
                <a:extLst>
                  <a:ext uri="{0D108BD9-81ED-4DB2-BD59-A6C34878D82A}">
                    <a16:rowId xmlns:a16="http://schemas.microsoft.com/office/drawing/2014/main" val="3316568892"/>
                  </a:ext>
                </a:extLst>
              </a:tr>
              <a:tr h="335465">
                <a:tc>
                  <a:txBody>
                    <a:bodyPr/>
                    <a:lstStyle/>
                    <a:p>
                      <a:pPr algn="ctr"/>
                      <a:r>
                        <a:rPr lang="en-US" sz="1600" b="1" dirty="0"/>
                        <a:t>Identifying and/or referring </a:t>
                      </a:r>
                      <a:r>
                        <a:rPr lang="en-US" sz="1600" dirty="0"/>
                        <a:t>for services</a:t>
                      </a:r>
                    </a:p>
                  </a:txBody>
                  <a:tcPr/>
                </a:tc>
                <a:tc>
                  <a:txBody>
                    <a:bodyPr/>
                    <a:lstStyle/>
                    <a:p>
                      <a:pPr algn="ctr"/>
                      <a:r>
                        <a:rPr lang="en-US" sz="1600" b="1" dirty="0"/>
                        <a:t>Ongoing review </a:t>
                      </a:r>
                      <a:r>
                        <a:rPr lang="en-US" sz="1600" dirty="0"/>
                        <a:t>of patient status</a:t>
                      </a:r>
                    </a:p>
                  </a:txBody>
                  <a:tcPr/>
                </a:tc>
                <a:extLst>
                  <a:ext uri="{0D108BD9-81ED-4DB2-BD59-A6C34878D82A}">
                    <a16:rowId xmlns:a16="http://schemas.microsoft.com/office/drawing/2014/main" val="1633052163"/>
                  </a:ext>
                </a:extLst>
              </a:tr>
              <a:tr h="335465">
                <a:tc>
                  <a:txBody>
                    <a:bodyPr/>
                    <a:lstStyle/>
                    <a:p>
                      <a:pPr algn="ctr"/>
                      <a:r>
                        <a:rPr lang="en-US" sz="1600" b="1" dirty="0"/>
                        <a:t>Action</a:t>
                      </a:r>
                      <a:r>
                        <a:rPr lang="en-US" sz="1600" dirty="0"/>
                        <a:t> plan</a:t>
                      </a:r>
                    </a:p>
                  </a:txBody>
                  <a:tcPr/>
                </a:tc>
                <a:tc>
                  <a:txBody>
                    <a:bodyPr/>
                    <a:lstStyle/>
                    <a:p>
                      <a:pPr algn="ctr"/>
                      <a:r>
                        <a:rPr lang="en-US" sz="1600" b="1" dirty="0"/>
                        <a:t>Care</a:t>
                      </a:r>
                      <a:r>
                        <a:rPr lang="en-US" sz="1600" dirty="0"/>
                        <a:t> plan</a:t>
                      </a:r>
                    </a:p>
                  </a:txBody>
                  <a:tcPr/>
                </a:tc>
                <a:extLst>
                  <a:ext uri="{0D108BD9-81ED-4DB2-BD59-A6C34878D82A}">
                    <a16:rowId xmlns:a16="http://schemas.microsoft.com/office/drawing/2014/main" val="2391805445"/>
                  </a:ext>
                </a:extLst>
              </a:tr>
              <a:tr h="1016146">
                <a:tc>
                  <a:txBody>
                    <a:bodyPr/>
                    <a:lstStyle/>
                    <a:p>
                      <a:pPr algn="ctr"/>
                      <a:r>
                        <a:rPr lang="en-US" sz="1600" dirty="0"/>
                        <a:t>Patient-centered </a:t>
                      </a:r>
                      <a:r>
                        <a:rPr lang="en-US" sz="1600" b="1" dirty="0"/>
                        <a:t>assessment</a:t>
                      </a:r>
                    </a:p>
                  </a:txBody>
                  <a:tcPr/>
                </a:tc>
                <a:tc>
                  <a:txBody>
                    <a:bodyPr/>
                    <a:lstStyle/>
                    <a:p>
                      <a:pPr algn="ctr"/>
                      <a:r>
                        <a:rPr lang="en-US" sz="1600" dirty="0"/>
                        <a:t>Assess </a:t>
                      </a:r>
                      <a:r>
                        <a:rPr lang="en-US" sz="1600" b="1" dirty="0"/>
                        <a:t>adherence</a:t>
                      </a:r>
                      <a:r>
                        <a:rPr lang="en-US" sz="1600" dirty="0"/>
                        <a:t> to treatment regimen and medication management; collection of health outcomes data and registry documentation</a:t>
                      </a:r>
                    </a:p>
                  </a:txBody>
                  <a:tcPr/>
                </a:tc>
                <a:extLst>
                  <a:ext uri="{0D108BD9-81ED-4DB2-BD59-A6C34878D82A}">
                    <a16:rowId xmlns:a16="http://schemas.microsoft.com/office/drawing/2014/main" val="299980516"/>
                  </a:ext>
                </a:extLst>
              </a:tr>
              <a:tr h="1480669">
                <a:tc>
                  <a:txBody>
                    <a:bodyPr/>
                    <a:lstStyle/>
                    <a:p>
                      <a:pPr algn="ctr"/>
                      <a:r>
                        <a:rPr lang="en-US" sz="1600" dirty="0"/>
                        <a:t>Patient education focused on </a:t>
                      </a:r>
                      <a:r>
                        <a:rPr lang="en-US" sz="1600" b="1" dirty="0"/>
                        <a:t>contextualizing info </a:t>
                      </a:r>
                      <a:r>
                        <a:rPr lang="en-US" sz="1600" dirty="0"/>
                        <a:t>from the treatment team, build patient </a:t>
                      </a:r>
                      <a:r>
                        <a:rPr lang="en-US" sz="1600" b="1" dirty="0"/>
                        <a:t>self-advocacy skills</a:t>
                      </a:r>
                      <a:r>
                        <a:rPr lang="en-US" sz="1600" dirty="0"/>
                        <a:t>, provide </a:t>
                      </a:r>
                      <a:r>
                        <a:rPr lang="en-US" sz="1600" b="1" dirty="0"/>
                        <a:t>info and resources </a:t>
                      </a:r>
                      <a:r>
                        <a:rPr lang="en-US" sz="1600" dirty="0"/>
                        <a:t>to patient to consider for participation in clinical trials/research.</a:t>
                      </a:r>
                    </a:p>
                  </a:txBody>
                  <a:tcPr/>
                </a:tc>
                <a:tc>
                  <a:txBody>
                    <a:bodyPr/>
                    <a:lstStyle/>
                    <a:p>
                      <a:pPr algn="ctr"/>
                      <a:r>
                        <a:rPr lang="en-US" sz="1600" dirty="0"/>
                        <a:t>Education to </a:t>
                      </a:r>
                      <a:r>
                        <a:rPr lang="en-US" sz="1600" b="1" dirty="0"/>
                        <a:t>support self-management </a:t>
                      </a:r>
                      <a:r>
                        <a:rPr lang="en-US" sz="1600" dirty="0"/>
                        <a:t>and daily living.</a:t>
                      </a:r>
                    </a:p>
                  </a:txBody>
                  <a:tcPr/>
                </a:tc>
                <a:extLst>
                  <a:ext uri="{0D108BD9-81ED-4DB2-BD59-A6C34878D82A}">
                    <a16:rowId xmlns:a16="http://schemas.microsoft.com/office/drawing/2014/main" val="1671325986"/>
                  </a:ext>
                </a:extLst>
              </a:tr>
              <a:tr h="2096658">
                <a:tc>
                  <a:txBody>
                    <a:bodyPr/>
                    <a:lstStyle/>
                    <a:p>
                      <a:pPr algn="ctr"/>
                      <a:r>
                        <a:rPr lang="en-US" sz="1600" dirty="0"/>
                        <a:t>Providing </a:t>
                      </a:r>
                      <a:r>
                        <a:rPr lang="en-US" sz="1600" b="1" dirty="0"/>
                        <a:t>social and emotional </a:t>
                      </a:r>
                    </a:p>
                    <a:p>
                      <a:pPr algn="ctr"/>
                      <a:r>
                        <a:rPr lang="en-US" sz="1600" b="1" dirty="0"/>
                        <a:t>support</a:t>
                      </a:r>
                      <a:r>
                        <a:rPr lang="en-US" sz="1600" dirty="0"/>
                        <a:t> to help patient cope with </a:t>
                      </a:r>
                    </a:p>
                    <a:p>
                      <a:pPr algn="ctr"/>
                      <a:r>
                        <a:rPr lang="en-US" sz="1600" dirty="0"/>
                        <a:t>addressed problem(s), SDOH </a:t>
                      </a:r>
                    </a:p>
                    <a:p>
                      <a:pPr algn="ctr"/>
                      <a:r>
                        <a:rPr lang="en-US" sz="1600" dirty="0"/>
                        <a:t>needs, and daily routines to meet </a:t>
                      </a:r>
                    </a:p>
                    <a:p>
                      <a:pPr algn="ctr"/>
                      <a:r>
                        <a:rPr lang="en-US" sz="1600" dirty="0"/>
                        <a:t>diagnosis and treatment goals; </a:t>
                      </a:r>
                    </a:p>
                    <a:p>
                      <a:pPr algn="ctr"/>
                      <a:r>
                        <a:rPr lang="en-US" sz="1600" dirty="0"/>
                        <a:t>provide support, mentorship, or </a:t>
                      </a:r>
                    </a:p>
                    <a:p>
                      <a:pPr algn="ctr"/>
                      <a:r>
                        <a:rPr lang="en-US" sz="1600" dirty="0"/>
                        <a:t>inspiration to meet treatment </a:t>
                      </a:r>
                    </a:p>
                    <a:p>
                      <a:pPr algn="ctr"/>
                      <a:r>
                        <a:rPr lang="en-US" sz="1600" dirty="0"/>
                        <a:t>Goals.</a:t>
                      </a:r>
                    </a:p>
                  </a:txBody>
                  <a:tcPr/>
                </a:tc>
                <a:tc>
                  <a:txBody>
                    <a:bodyPr/>
                    <a:lstStyle/>
                    <a:p>
                      <a:pPr algn="ctr"/>
                      <a:r>
                        <a:rPr lang="en-US" sz="1600" dirty="0"/>
                        <a:t>While supporting adherence of the treatment regimen and </a:t>
                      </a:r>
                    </a:p>
                    <a:p>
                      <a:pPr algn="ctr"/>
                      <a:r>
                        <a:rPr lang="en-US" sz="1600" dirty="0"/>
                        <a:t>medication management is mentioned, how that </a:t>
                      </a:r>
                      <a:r>
                        <a:rPr lang="en-US" sz="1600" b="1" dirty="0"/>
                        <a:t>support</a:t>
                      </a:r>
                      <a:r>
                        <a:rPr lang="en-US" sz="1600" dirty="0"/>
                        <a:t> is given </a:t>
                      </a:r>
                      <a:r>
                        <a:rPr lang="en-US" sz="1600" b="1" dirty="0"/>
                        <a:t>is </a:t>
                      </a:r>
                    </a:p>
                    <a:p>
                      <a:pPr algn="ctr"/>
                      <a:r>
                        <a:rPr lang="en-US" sz="1600" b="1" dirty="0"/>
                        <a:t>not specified.</a:t>
                      </a:r>
                    </a:p>
                  </a:txBody>
                  <a:tcPr/>
                </a:tc>
                <a:extLst>
                  <a:ext uri="{0D108BD9-81ED-4DB2-BD59-A6C34878D82A}">
                    <a16:rowId xmlns:a16="http://schemas.microsoft.com/office/drawing/2014/main" val="1007548992"/>
                  </a:ext>
                </a:extLst>
              </a:tr>
            </a:tbl>
          </a:graphicData>
        </a:graphic>
      </p:graphicFrame>
      <p:sp>
        <p:nvSpPr>
          <p:cNvPr id="6" name="TextBox 5">
            <a:extLst>
              <a:ext uri="{FF2B5EF4-FFF2-40B4-BE49-F238E27FC236}">
                <a16:creationId xmlns:a16="http://schemas.microsoft.com/office/drawing/2014/main" id="{ADFC8007-6124-B4E2-BD08-EAC3BC1768A6}"/>
              </a:ext>
            </a:extLst>
          </p:cNvPr>
          <p:cNvSpPr txBox="1"/>
          <p:nvPr/>
        </p:nvSpPr>
        <p:spPr>
          <a:xfrm>
            <a:off x="184935" y="2024009"/>
            <a:ext cx="3164441" cy="1938992"/>
          </a:xfrm>
          <a:prstGeom prst="rect">
            <a:avLst/>
          </a:prstGeom>
          <a:noFill/>
        </p:spPr>
        <p:txBody>
          <a:bodyPr wrap="square" rtlCol="0">
            <a:spAutoFit/>
          </a:bodyPr>
          <a:lstStyle/>
          <a:p>
            <a:pPr algn="ctr"/>
            <a:r>
              <a:rPr lang="en-US" sz="4000" b="1" dirty="0">
                <a:solidFill>
                  <a:schemeClr val="accent1">
                    <a:lumMod val="50000"/>
                  </a:schemeClr>
                </a:solidFill>
              </a:rPr>
              <a:t>PCM and PIN Differences</a:t>
            </a:r>
          </a:p>
        </p:txBody>
      </p:sp>
    </p:spTree>
    <p:extLst>
      <p:ext uri="{BB962C8B-B14F-4D97-AF65-F5344CB8AC3E}">
        <p14:creationId xmlns:p14="http://schemas.microsoft.com/office/powerpoint/2010/main" val="3993671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4D2A72-4D09-68F9-E7D0-5B2BC14C938E}"/>
              </a:ext>
            </a:extLst>
          </p:cNvPr>
          <p:cNvSpPr>
            <a:spLocks noGrp="1"/>
          </p:cNvSpPr>
          <p:nvPr>
            <p:ph type="ctrTitle"/>
          </p:nvPr>
        </p:nvSpPr>
        <p:spPr/>
        <p:txBody>
          <a:bodyPr/>
          <a:lstStyle/>
          <a:p>
            <a:r>
              <a:rPr lang="en-US" dirty="0"/>
              <a:t>Reporting and Reimbursement</a:t>
            </a:r>
          </a:p>
        </p:txBody>
      </p:sp>
    </p:spTree>
    <p:extLst>
      <p:ext uri="{BB962C8B-B14F-4D97-AF65-F5344CB8AC3E}">
        <p14:creationId xmlns:p14="http://schemas.microsoft.com/office/powerpoint/2010/main" val="2948618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B947F-7418-3952-0AC4-2DA52AFE7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D78513-8945-15F6-C845-CC412C5F8C12}"/>
              </a:ext>
            </a:extLst>
          </p:cNvPr>
          <p:cNvSpPr>
            <a:spLocks noGrp="1"/>
          </p:cNvSpPr>
          <p:nvPr>
            <p:ph type="title"/>
          </p:nvPr>
        </p:nvSpPr>
        <p:spPr/>
        <p:txBody>
          <a:bodyPr>
            <a:normAutofit/>
          </a:bodyPr>
          <a:lstStyle/>
          <a:p>
            <a:r>
              <a:rPr lang="en-US" dirty="0"/>
              <a:t>Principal Care Management </a:t>
            </a:r>
            <a:r>
              <a:rPr lang="en-US" dirty="0">
                <a:solidFill>
                  <a:schemeClr val="bg2">
                    <a:lumMod val="50000"/>
                  </a:schemeClr>
                </a:solidFill>
              </a:rPr>
              <a:t>Reimbursement</a:t>
            </a:r>
          </a:p>
        </p:txBody>
      </p:sp>
      <p:graphicFrame>
        <p:nvGraphicFramePr>
          <p:cNvPr id="4" name="Table 11">
            <a:extLst>
              <a:ext uri="{FF2B5EF4-FFF2-40B4-BE49-F238E27FC236}">
                <a16:creationId xmlns:a16="http://schemas.microsoft.com/office/drawing/2014/main" id="{71086C4C-A742-9F2A-9058-6671E0FECB19}"/>
              </a:ext>
            </a:extLst>
          </p:cNvPr>
          <p:cNvGraphicFramePr>
            <a:graphicFrameLocks noGrp="1"/>
          </p:cNvGraphicFramePr>
          <p:nvPr>
            <p:ph idx="1"/>
            <p:extLst>
              <p:ext uri="{D42A27DB-BD31-4B8C-83A1-F6EECF244321}">
                <p14:modId xmlns:p14="http://schemas.microsoft.com/office/powerpoint/2010/main" val="1695819888"/>
              </p:ext>
            </p:extLst>
          </p:nvPr>
        </p:nvGraphicFramePr>
        <p:xfrm>
          <a:off x="403225" y="1358900"/>
          <a:ext cx="11544360" cy="3971208"/>
        </p:xfrm>
        <a:graphic>
          <a:graphicData uri="http://schemas.openxmlformats.org/drawingml/2006/table">
            <a:tbl>
              <a:tblPr firstRow="1" bandRow="1">
                <a:tableStyleId>{5C22544A-7EE6-4342-B048-85BDC9FD1C3A}</a:tableStyleId>
              </a:tblPr>
              <a:tblGrid>
                <a:gridCol w="2452118">
                  <a:extLst>
                    <a:ext uri="{9D8B030D-6E8A-4147-A177-3AD203B41FA5}">
                      <a16:colId xmlns:a16="http://schemas.microsoft.com/office/drawing/2014/main" val="3448603393"/>
                    </a:ext>
                  </a:extLst>
                </a:gridCol>
                <a:gridCol w="5600548">
                  <a:extLst>
                    <a:ext uri="{9D8B030D-6E8A-4147-A177-3AD203B41FA5}">
                      <a16:colId xmlns:a16="http://schemas.microsoft.com/office/drawing/2014/main" val="571021603"/>
                    </a:ext>
                  </a:extLst>
                </a:gridCol>
                <a:gridCol w="3491694">
                  <a:extLst>
                    <a:ext uri="{9D8B030D-6E8A-4147-A177-3AD203B41FA5}">
                      <a16:colId xmlns:a16="http://schemas.microsoft.com/office/drawing/2014/main" val="4219225551"/>
                    </a:ext>
                  </a:extLst>
                </a:gridCol>
              </a:tblGrid>
              <a:tr h="363888">
                <a:tc>
                  <a:txBody>
                    <a:bodyPr/>
                    <a:lstStyle/>
                    <a:p>
                      <a:pPr algn="ctr"/>
                      <a:endParaRPr lang="en-US" dirty="0"/>
                    </a:p>
                  </a:txBody>
                  <a:tcPr/>
                </a:tc>
                <a:tc gridSpan="2">
                  <a:txBody>
                    <a:bodyPr/>
                    <a:lstStyle/>
                    <a:p>
                      <a:pPr algn="ctr"/>
                      <a:r>
                        <a:rPr lang="en-US" sz="2800" dirty="0"/>
                        <a:t>Principal Care Management</a:t>
                      </a:r>
                    </a:p>
                  </a:txBody>
                  <a:tcPr/>
                </a:tc>
                <a:tc hMerge="1">
                  <a:txBody>
                    <a:bodyPr/>
                    <a:lstStyle/>
                    <a:p>
                      <a:endParaRPr lang="en-US" dirty="0"/>
                    </a:p>
                  </a:txBody>
                  <a:tcPr/>
                </a:tc>
                <a:extLst>
                  <a:ext uri="{0D108BD9-81ED-4DB2-BD59-A6C34878D82A}">
                    <a16:rowId xmlns:a16="http://schemas.microsoft.com/office/drawing/2014/main" val="3575103540"/>
                  </a:ext>
                </a:extLst>
              </a:tr>
              <a:tr h="363888">
                <a:tc>
                  <a:txBody>
                    <a:bodyPr/>
                    <a:lstStyle/>
                    <a:p>
                      <a:pPr algn="ctr"/>
                      <a:endParaRPr lang="en-US" b="1" dirty="0"/>
                    </a:p>
                  </a:txBody>
                  <a:tcPr/>
                </a:tc>
                <a:tc>
                  <a:txBody>
                    <a:bodyPr/>
                    <a:lstStyle/>
                    <a:p>
                      <a:pPr algn="ctr"/>
                      <a:r>
                        <a:rPr lang="en-US" sz="2000" b="1" dirty="0"/>
                        <a:t>Services</a:t>
                      </a:r>
                    </a:p>
                  </a:txBody>
                  <a:tcPr/>
                </a:tc>
                <a:tc>
                  <a:txBody>
                    <a:bodyPr/>
                    <a:lstStyle/>
                    <a:p>
                      <a:pPr algn="ctr"/>
                      <a:r>
                        <a:rPr lang="en-US" sz="2000" b="1" dirty="0"/>
                        <a:t>Reimbursement</a:t>
                      </a:r>
                    </a:p>
                  </a:txBody>
                  <a:tcPr/>
                </a:tc>
                <a:extLst>
                  <a:ext uri="{0D108BD9-81ED-4DB2-BD59-A6C34878D82A}">
                    <a16:rowId xmlns:a16="http://schemas.microsoft.com/office/drawing/2014/main" val="135381279"/>
                  </a:ext>
                </a:extLst>
              </a:tr>
              <a:tr h="1659410">
                <a:tc>
                  <a:txBody>
                    <a:bodyPr/>
                    <a:lstStyle/>
                    <a:p>
                      <a:r>
                        <a:rPr lang="en-US" sz="2400" b="1" dirty="0"/>
                        <a:t>Clinical staff</a:t>
                      </a:r>
                    </a:p>
                  </a:txBody>
                  <a:tcPr anchor="ctr"/>
                </a:tc>
                <a:tc>
                  <a:txBody>
                    <a:bodyPr/>
                    <a:lstStyle/>
                    <a:p>
                      <a:pPr lvl="0"/>
                      <a:r>
                        <a:rPr lang="en-US" sz="2400" dirty="0"/>
                        <a:t>1st 30 minutes of time directed by a physician/QHP </a:t>
                      </a:r>
                    </a:p>
                    <a:p>
                      <a:pPr lvl="0"/>
                      <a:r>
                        <a:rPr lang="en-US" sz="2400" dirty="0"/>
                        <a:t>Each additional 30 minutes (limit 2)</a:t>
                      </a:r>
                    </a:p>
                  </a:txBody>
                  <a:tcPr anchor="ctr"/>
                </a:tc>
                <a:tc>
                  <a:txBody>
                    <a:bodyPr/>
                    <a:lstStyle/>
                    <a:p>
                      <a:pPr algn="ctr"/>
                      <a:r>
                        <a:rPr lang="en-US" sz="2400" dirty="0"/>
                        <a:t>99426: $50.46</a:t>
                      </a:r>
                    </a:p>
                    <a:p>
                      <a:pPr algn="ctr"/>
                      <a:r>
                        <a:rPr lang="en-US" sz="2400" dirty="0"/>
                        <a:t>99427: $46.17</a:t>
                      </a:r>
                    </a:p>
                    <a:p>
                      <a:endParaRPr lang="en-US" sz="2400" dirty="0"/>
                    </a:p>
                  </a:txBody>
                  <a:tcPr anchor="ctr"/>
                </a:tc>
                <a:extLst>
                  <a:ext uri="{0D108BD9-81ED-4DB2-BD59-A6C34878D82A}">
                    <a16:rowId xmlns:a16="http://schemas.microsoft.com/office/drawing/2014/main" val="405964937"/>
                  </a:ext>
                </a:extLst>
              </a:tr>
              <a:tr h="1397398">
                <a:tc>
                  <a:txBody>
                    <a:bodyPr/>
                    <a:lstStyle/>
                    <a:p>
                      <a:r>
                        <a:rPr lang="en-US" sz="2400" b="1" dirty="0"/>
                        <a:t>Physician/ QHP</a:t>
                      </a:r>
                    </a:p>
                  </a:txBody>
                  <a:tcPr anchor="ctr"/>
                </a:tc>
                <a:tc>
                  <a:txBody>
                    <a:bodyPr/>
                    <a:lstStyle/>
                    <a:p>
                      <a:pPr lvl="0"/>
                      <a:r>
                        <a:rPr lang="en-US" sz="2400" dirty="0"/>
                        <a:t>1</a:t>
                      </a:r>
                      <a:r>
                        <a:rPr lang="en-US" sz="2400" baseline="30000" dirty="0"/>
                        <a:t>st</a:t>
                      </a:r>
                      <a:r>
                        <a:rPr lang="en-US" sz="2400" dirty="0"/>
                        <a:t> 30 minutes </a:t>
                      </a:r>
                    </a:p>
                    <a:p>
                      <a:pPr lvl="0"/>
                      <a:r>
                        <a:rPr lang="en-US" sz="2400" dirty="0"/>
                        <a:t>Each additional 30 minutes (limit 2)</a:t>
                      </a:r>
                    </a:p>
                    <a:p>
                      <a:endParaRPr lang="en-US" sz="2400" dirty="0"/>
                    </a:p>
                  </a:txBody>
                  <a:tcPr anchor="ctr"/>
                </a:tc>
                <a:tc>
                  <a:txBody>
                    <a:bodyPr/>
                    <a:lstStyle/>
                    <a:p>
                      <a:pPr algn="ctr"/>
                      <a:r>
                        <a:rPr lang="en-US" sz="2400" dirty="0"/>
                        <a:t>99424: $80.87</a:t>
                      </a:r>
                    </a:p>
                    <a:p>
                      <a:pPr algn="ctr"/>
                      <a:r>
                        <a:rPr lang="en-US" sz="2400" dirty="0"/>
                        <a:t>99425: $58.87</a:t>
                      </a:r>
                    </a:p>
                    <a:p>
                      <a:endParaRPr lang="en-US" sz="2400" dirty="0"/>
                    </a:p>
                  </a:txBody>
                  <a:tcPr anchor="ctr"/>
                </a:tc>
                <a:extLst>
                  <a:ext uri="{0D108BD9-81ED-4DB2-BD59-A6C34878D82A}">
                    <a16:rowId xmlns:a16="http://schemas.microsoft.com/office/drawing/2014/main" val="3346155521"/>
                  </a:ext>
                </a:extLst>
              </a:tr>
            </a:tbl>
          </a:graphicData>
        </a:graphic>
      </p:graphicFrame>
      <p:sp>
        <p:nvSpPr>
          <p:cNvPr id="5" name="TextBox 4">
            <a:extLst>
              <a:ext uri="{FF2B5EF4-FFF2-40B4-BE49-F238E27FC236}">
                <a16:creationId xmlns:a16="http://schemas.microsoft.com/office/drawing/2014/main" id="{94BCDCA2-B5A5-F68C-8099-AC82680C43E6}"/>
              </a:ext>
            </a:extLst>
          </p:cNvPr>
          <p:cNvSpPr txBox="1"/>
          <p:nvPr/>
        </p:nvSpPr>
        <p:spPr>
          <a:xfrm>
            <a:off x="296403" y="5659285"/>
            <a:ext cx="10694099" cy="646331"/>
          </a:xfrm>
          <a:prstGeom prst="rect">
            <a:avLst/>
          </a:prstGeom>
          <a:noFill/>
        </p:spPr>
        <p:txBody>
          <a:bodyPr wrap="square" rtlCol="0">
            <a:spAutoFit/>
          </a:bodyPr>
          <a:lstStyle/>
          <a:p>
            <a:r>
              <a:rPr lang="en-US" i="1" dirty="0"/>
              <a:t>Reimbursement reflects national amounts for the non-facility setting. Actual amounts will vary by location. Cost-sharing applies. Date of service reporting: Reported per calendar month.  </a:t>
            </a:r>
          </a:p>
        </p:txBody>
      </p:sp>
      <p:sp>
        <p:nvSpPr>
          <p:cNvPr id="3" name="TextBox 2">
            <a:extLst>
              <a:ext uri="{FF2B5EF4-FFF2-40B4-BE49-F238E27FC236}">
                <a16:creationId xmlns:a16="http://schemas.microsoft.com/office/drawing/2014/main" id="{83CFE340-B9C2-B00F-C684-E40E6C39E617}"/>
              </a:ext>
            </a:extLst>
          </p:cNvPr>
          <p:cNvSpPr txBox="1"/>
          <p:nvPr/>
        </p:nvSpPr>
        <p:spPr>
          <a:xfrm>
            <a:off x="348325" y="6193978"/>
            <a:ext cx="1121201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cs typeface="Segoe UI"/>
              </a:rPr>
              <a:t>CPT Copyright 2024 American Medical Association. All rights reserved.​</a:t>
            </a:r>
          </a:p>
          <a:p>
            <a:r>
              <a:rPr lang="en-US" sz="800" dirty="0">
                <a:cs typeface="Segoe UI"/>
              </a:rPr>
              <a:t>CPT® is a registered trademark of the American Medical Association​</a:t>
            </a:r>
          </a:p>
        </p:txBody>
      </p:sp>
    </p:spTree>
    <p:extLst>
      <p:ext uri="{BB962C8B-B14F-4D97-AF65-F5344CB8AC3E}">
        <p14:creationId xmlns:p14="http://schemas.microsoft.com/office/powerpoint/2010/main" val="2170807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C3402D1-F85C-01A7-5B31-215DA4100000}"/>
              </a:ext>
            </a:extLst>
          </p:cNvPr>
          <p:cNvSpPr txBox="1">
            <a:spLocks/>
          </p:cNvSpPr>
          <p:nvPr/>
        </p:nvSpPr>
        <p:spPr>
          <a:xfrm>
            <a:off x="322727" y="1450872"/>
            <a:ext cx="11262632" cy="4474347"/>
          </a:xfrm>
          <a:prstGeom prst="rect">
            <a:avLst/>
          </a:prstGeom>
        </p:spPr>
        <p:txBody>
          <a:bodyPr>
            <a:normAutofit lnSpcReduction="10000"/>
          </a:bodyPr>
          <a:lstStyle>
            <a:lvl1pPr marL="228600" indent="-228600" algn="l" defTabSz="914400" rtl="0" eaLnBrk="1" latinLnBrk="0" hangingPunct="1">
              <a:lnSpc>
                <a:spcPct val="100000"/>
              </a:lnSpc>
              <a:spcBef>
                <a:spcPts val="1000"/>
              </a:spcBef>
              <a:buClr>
                <a:srgbClr val="0076A9"/>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76A9"/>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76A9"/>
              </a:buClr>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n-US" sz="2400"/>
              <a:t>Multiple claims for the same beneficiary:</a:t>
            </a:r>
          </a:p>
          <a:p>
            <a:pPr lvl="1">
              <a:buFont typeface="Courier New" panose="02070309020205020404" pitchFamily="49" charset="0"/>
              <a:buChar char="o"/>
            </a:pPr>
            <a:r>
              <a:rPr lang="en-US" sz="2000"/>
              <a:t>Two or more providers submitting claims for either a complex or non-complex CCM service.</a:t>
            </a:r>
          </a:p>
          <a:p>
            <a:pPr lvl="1">
              <a:buFont typeface="Courier New" panose="02070309020205020404" pitchFamily="49" charset="0"/>
              <a:buChar char="o"/>
            </a:pPr>
            <a:r>
              <a:rPr lang="en-US" sz="2000"/>
              <a:t>One provider submitting multiple initial care management services for the same patient.</a:t>
            </a:r>
          </a:p>
          <a:p>
            <a:pPr lvl="1">
              <a:buFont typeface="Courier New" panose="02070309020205020404" pitchFamily="49" charset="0"/>
              <a:buChar char="o"/>
            </a:pPr>
            <a:r>
              <a:rPr lang="en-US" sz="2000"/>
              <a:t>Service reported by both clinical staff and the physician/QHP.</a:t>
            </a:r>
          </a:p>
          <a:p>
            <a:pPr marL="457200" lvl="1" indent="0">
              <a:buFont typeface="Wingdings" panose="05000000000000000000" pitchFamily="2" charset="2"/>
              <a:buNone/>
            </a:pPr>
            <a:endParaRPr lang="en-US" sz="2000"/>
          </a:p>
          <a:p>
            <a:pPr>
              <a:buFont typeface="Wingdings" panose="05000000000000000000" pitchFamily="2" charset="2"/>
              <a:buChar char="§"/>
            </a:pPr>
            <a:r>
              <a:rPr lang="en-US" sz="2400"/>
              <a:t>Not meeting the service’s time requirements.</a:t>
            </a:r>
          </a:p>
          <a:p>
            <a:pPr marL="0" indent="0">
              <a:buFont typeface="Arial" panose="020B0604020202020204" pitchFamily="34" charset="0"/>
              <a:buNone/>
            </a:pPr>
            <a:endParaRPr lang="en-US" sz="2400"/>
          </a:p>
          <a:p>
            <a:pPr>
              <a:buFont typeface="Wingdings" panose="05000000000000000000" pitchFamily="2" charset="2"/>
              <a:buChar char="§"/>
            </a:pPr>
            <a:r>
              <a:rPr lang="en-US" sz="2400"/>
              <a:t>Reporting complex chronic care services, chronic care services or principal care management services during the same time period (calendar month).</a:t>
            </a:r>
          </a:p>
          <a:p>
            <a:pPr marL="0" indent="0">
              <a:buFont typeface="Arial" panose="020B0604020202020204" pitchFamily="34" charset="0"/>
              <a:buNone/>
            </a:pPr>
            <a:endParaRPr lang="en-US" sz="2400"/>
          </a:p>
          <a:p>
            <a:pPr>
              <a:buFont typeface="Wingdings" panose="05000000000000000000" pitchFamily="2" charset="2"/>
              <a:buChar char="§"/>
            </a:pPr>
            <a:r>
              <a:rPr lang="en-US" sz="2400"/>
              <a:t>Reporting care management services with other overlapping services.</a:t>
            </a:r>
          </a:p>
          <a:p>
            <a:pPr marL="0" indent="0">
              <a:buFont typeface="Arial" panose="020B0604020202020204" pitchFamily="34" charset="0"/>
              <a:buNone/>
            </a:pPr>
            <a:endParaRPr lang="en-US" sz="1600" dirty="0"/>
          </a:p>
        </p:txBody>
      </p:sp>
      <p:sp>
        <p:nvSpPr>
          <p:cNvPr id="3" name="Title 1">
            <a:extLst>
              <a:ext uri="{FF2B5EF4-FFF2-40B4-BE49-F238E27FC236}">
                <a16:creationId xmlns:a16="http://schemas.microsoft.com/office/drawing/2014/main" id="{BC9D1ED5-360B-46D0-0080-276C9C54FD9C}"/>
              </a:ext>
            </a:extLst>
          </p:cNvPr>
          <p:cNvSpPr txBox="1">
            <a:spLocks/>
          </p:cNvSpPr>
          <p:nvPr/>
        </p:nvSpPr>
        <p:spPr>
          <a:xfrm>
            <a:off x="151758" y="704412"/>
            <a:ext cx="10515600" cy="456737"/>
          </a:xfrm>
          <a:prstGeom prst="rect">
            <a:avLst/>
          </a:prstGeom>
        </p:spPr>
        <p:txBody>
          <a:bodyPr>
            <a:normAutofit fontScale="90000" lnSpcReduction="10000"/>
          </a:bodyPr>
          <a:lstStyle>
            <a:lvl1pPr algn="l" defTabSz="914400" rtl="0" eaLnBrk="1" latinLnBrk="0" hangingPunct="1">
              <a:lnSpc>
                <a:spcPct val="90000"/>
              </a:lnSpc>
              <a:spcBef>
                <a:spcPct val="0"/>
              </a:spcBef>
              <a:buNone/>
              <a:defRPr sz="3200" b="1" kern="1200">
                <a:solidFill>
                  <a:srgbClr val="002557"/>
                </a:solidFill>
                <a:latin typeface="Arial" panose="020B0604020202020204" pitchFamily="34" charset="0"/>
                <a:ea typeface="+mj-ea"/>
                <a:cs typeface="Arial" panose="020B0604020202020204" pitchFamily="34" charset="0"/>
              </a:defRPr>
            </a:lvl1pPr>
          </a:lstStyle>
          <a:p>
            <a:r>
              <a:rPr lang="en-US">
                <a:solidFill>
                  <a:schemeClr val="accent1">
                    <a:lumMod val="75000"/>
                  </a:schemeClr>
                </a:solidFill>
              </a:rPr>
              <a:t>Common Reasons for Claim Denials</a:t>
            </a:r>
            <a:endParaRPr lang="en-US" dirty="0">
              <a:solidFill>
                <a:schemeClr val="accent1">
                  <a:lumMod val="75000"/>
                </a:schemeClr>
              </a:solidFill>
            </a:endParaRPr>
          </a:p>
        </p:txBody>
      </p:sp>
    </p:spTree>
    <p:extLst>
      <p:ext uri="{BB962C8B-B14F-4D97-AF65-F5344CB8AC3E}">
        <p14:creationId xmlns:p14="http://schemas.microsoft.com/office/powerpoint/2010/main" val="1041042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48A34-2369-CEC2-3766-EB647CC31621}"/>
              </a:ext>
            </a:extLst>
          </p:cNvPr>
          <p:cNvSpPr>
            <a:spLocks noGrp="1"/>
          </p:cNvSpPr>
          <p:nvPr>
            <p:ph type="title"/>
          </p:nvPr>
        </p:nvSpPr>
        <p:spPr/>
        <p:txBody>
          <a:bodyPr>
            <a:normAutofit/>
          </a:bodyPr>
          <a:lstStyle/>
          <a:p>
            <a:r>
              <a:rPr lang="en-US" dirty="0"/>
              <a:t>Principal Illness Navigation: </a:t>
            </a:r>
            <a:r>
              <a:rPr lang="en-US" dirty="0">
                <a:solidFill>
                  <a:schemeClr val="bg2">
                    <a:lumMod val="50000"/>
                  </a:schemeClr>
                </a:solidFill>
              </a:rPr>
              <a:t>Reimbursement</a:t>
            </a:r>
            <a:endParaRPr lang="en-US" dirty="0"/>
          </a:p>
        </p:txBody>
      </p:sp>
      <p:graphicFrame>
        <p:nvGraphicFramePr>
          <p:cNvPr id="4" name="Table 6">
            <a:extLst>
              <a:ext uri="{FF2B5EF4-FFF2-40B4-BE49-F238E27FC236}">
                <a16:creationId xmlns:a16="http://schemas.microsoft.com/office/drawing/2014/main" id="{CB40CF99-FEEC-FFC9-AAA2-35BDA90FFB33}"/>
              </a:ext>
            </a:extLst>
          </p:cNvPr>
          <p:cNvGraphicFramePr>
            <a:graphicFrameLocks noGrp="1"/>
          </p:cNvGraphicFramePr>
          <p:nvPr>
            <p:ph idx="1"/>
            <p:extLst>
              <p:ext uri="{D42A27DB-BD31-4B8C-83A1-F6EECF244321}">
                <p14:modId xmlns:p14="http://schemas.microsoft.com/office/powerpoint/2010/main" val="2530635755"/>
              </p:ext>
            </p:extLst>
          </p:nvPr>
        </p:nvGraphicFramePr>
        <p:xfrm>
          <a:off x="411236" y="1510522"/>
          <a:ext cx="11369528" cy="3429000"/>
        </p:xfrm>
        <a:graphic>
          <a:graphicData uri="http://schemas.openxmlformats.org/drawingml/2006/table">
            <a:tbl>
              <a:tblPr firstRow="1" bandRow="1">
                <a:tableStyleId>{5C22544A-7EE6-4342-B048-85BDC9FD1C3A}</a:tableStyleId>
              </a:tblPr>
              <a:tblGrid>
                <a:gridCol w="8489696">
                  <a:extLst>
                    <a:ext uri="{9D8B030D-6E8A-4147-A177-3AD203B41FA5}">
                      <a16:colId xmlns:a16="http://schemas.microsoft.com/office/drawing/2014/main" val="1711413707"/>
                    </a:ext>
                  </a:extLst>
                </a:gridCol>
                <a:gridCol w="2879832">
                  <a:extLst>
                    <a:ext uri="{9D8B030D-6E8A-4147-A177-3AD203B41FA5}">
                      <a16:colId xmlns:a16="http://schemas.microsoft.com/office/drawing/2014/main" val="4108786556"/>
                    </a:ext>
                  </a:extLst>
                </a:gridCol>
              </a:tblGrid>
              <a:tr h="952499">
                <a:tc>
                  <a:txBody>
                    <a:bodyPr/>
                    <a:lstStyle/>
                    <a:p>
                      <a:r>
                        <a:rPr lang="en-US" sz="2800" dirty="0"/>
                        <a:t>Service</a:t>
                      </a:r>
                    </a:p>
                  </a:txBody>
                  <a:tcPr anchor="ctr"/>
                </a:tc>
                <a:tc>
                  <a:txBody>
                    <a:bodyPr/>
                    <a:lstStyle/>
                    <a:p>
                      <a:pPr algn="ctr"/>
                      <a:r>
                        <a:rPr lang="en-US" sz="2800" dirty="0"/>
                        <a:t>Reimbursement</a:t>
                      </a:r>
                    </a:p>
                  </a:txBody>
                  <a:tcPr anchor="ctr"/>
                </a:tc>
                <a:extLst>
                  <a:ext uri="{0D108BD9-81ED-4DB2-BD59-A6C34878D82A}">
                    <a16:rowId xmlns:a16="http://schemas.microsoft.com/office/drawing/2014/main" val="3406952687"/>
                  </a:ext>
                </a:extLst>
              </a:tr>
              <a:tr h="2476501">
                <a:tc>
                  <a:txBody>
                    <a:bodyPr/>
                    <a:lstStyle/>
                    <a:p>
                      <a:r>
                        <a:rPr lang="en-US" sz="2800" b="1" dirty="0"/>
                        <a:t>Principal Illness Navigation </a:t>
                      </a:r>
                    </a:p>
                    <a:p>
                      <a:pPr marL="457200" indent="-457200">
                        <a:buFont typeface="Wingdings" panose="05000000000000000000" pitchFamily="2" charset="2"/>
                        <a:buChar char="§"/>
                      </a:pPr>
                      <a:r>
                        <a:rPr lang="en-US" sz="2800" dirty="0"/>
                        <a:t>60 minutes per calendar month </a:t>
                      </a:r>
                    </a:p>
                    <a:p>
                      <a:pPr marL="457200" indent="-457200">
                        <a:buFont typeface="Wingdings" panose="05000000000000000000" pitchFamily="2" charset="2"/>
                        <a:buChar char="§"/>
                      </a:pPr>
                      <a:r>
                        <a:rPr lang="en-US" sz="2800" dirty="0"/>
                        <a:t>Each additional 30 minutes per calendar month </a:t>
                      </a:r>
                    </a:p>
                  </a:txBody>
                  <a:tcPr anchor="ctr"/>
                </a:tc>
                <a:tc>
                  <a:txBody>
                    <a:bodyPr/>
                    <a:lstStyle/>
                    <a:p>
                      <a:pPr algn="ctr"/>
                      <a:endParaRPr lang="en-US" sz="2800" dirty="0"/>
                    </a:p>
                    <a:p>
                      <a:pPr algn="ctr"/>
                      <a:r>
                        <a:rPr lang="en-US" sz="2800" dirty="0"/>
                        <a:t>G0023: $77.96</a:t>
                      </a:r>
                    </a:p>
                    <a:p>
                      <a:pPr algn="ctr"/>
                      <a:r>
                        <a:rPr lang="en-US" sz="2800" dirty="0"/>
                        <a:t>G0024: $48.52</a:t>
                      </a:r>
                    </a:p>
                  </a:txBody>
                  <a:tcPr anchor="ctr"/>
                </a:tc>
                <a:extLst>
                  <a:ext uri="{0D108BD9-81ED-4DB2-BD59-A6C34878D82A}">
                    <a16:rowId xmlns:a16="http://schemas.microsoft.com/office/drawing/2014/main" val="4096565141"/>
                  </a:ext>
                </a:extLst>
              </a:tr>
            </a:tbl>
          </a:graphicData>
        </a:graphic>
      </p:graphicFrame>
      <p:sp>
        <p:nvSpPr>
          <p:cNvPr id="5" name="TextBox 4">
            <a:extLst>
              <a:ext uri="{FF2B5EF4-FFF2-40B4-BE49-F238E27FC236}">
                <a16:creationId xmlns:a16="http://schemas.microsoft.com/office/drawing/2014/main" id="{CB1B1496-E7BB-3258-A328-DE1AA18F3484}"/>
              </a:ext>
            </a:extLst>
          </p:cNvPr>
          <p:cNvSpPr txBox="1"/>
          <p:nvPr/>
        </p:nvSpPr>
        <p:spPr>
          <a:xfrm>
            <a:off x="403979" y="5379586"/>
            <a:ext cx="10694099" cy="923330"/>
          </a:xfrm>
          <a:prstGeom prst="rect">
            <a:avLst/>
          </a:prstGeom>
          <a:noFill/>
        </p:spPr>
        <p:txBody>
          <a:bodyPr wrap="square" rtlCol="0">
            <a:spAutoFit/>
          </a:bodyPr>
          <a:lstStyle/>
          <a:p>
            <a:r>
              <a:rPr lang="en-US" i="1" dirty="0"/>
              <a:t>Reimbursement reflects national amounts for the non-facility setting. Actual amounts will vary by location. Cost-sharing applies. Date of service reporting: Reported per calendar month.  No frequency limits. </a:t>
            </a:r>
          </a:p>
        </p:txBody>
      </p:sp>
    </p:spTree>
    <p:extLst>
      <p:ext uri="{BB962C8B-B14F-4D97-AF65-F5344CB8AC3E}">
        <p14:creationId xmlns:p14="http://schemas.microsoft.com/office/powerpoint/2010/main" val="1277621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72CB7-490E-AB05-2F01-01CE57CC3E48}"/>
              </a:ext>
            </a:extLst>
          </p:cNvPr>
          <p:cNvSpPr>
            <a:spLocks noGrp="1"/>
          </p:cNvSpPr>
          <p:nvPr>
            <p:ph type="ctrTitle"/>
          </p:nvPr>
        </p:nvSpPr>
        <p:spPr/>
        <p:txBody>
          <a:bodyPr/>
          <a:lstStyle/>
          <a:p>
            <a:r>
              <a:rPr lang="en-US" dirty="0"/>
              <a:t>Resources</a:t>
            </a:r>
          </a:p>
        </p:txBody>
      </p:sp>
    </p:spTree>
    <p:extLst>
      <p:ext uri="{BB962C8B-B14F-4D97-AF65-F5344CB8AC3E}">
        <p14:creationId xmlns:p14="http://schemas.microsoft.com/office/powerpoint/2010/main" val="3925778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6DF1-C27E-5428-C44C-8130BC2780A5}"/>
              </a:ext>
            </a:extLst>
          </p:cNvPr>
          <p:cNvSpPr>
            <a:spLocks noGrp="1"/>
          </p:cNvSpPr>
          <p:nvPr>
            <p:ph type="title"/>
          </p:nvPr>
        </p:nvSpPr>
        <p:spPr/>
        <p:txBody>
          <a:bodyPr/>
          <a:lstStyle/>
          <a:p>
            <a:r>
              <a:rPr lang="en-US" dirty="0"/>
              <a:t>ASCO Resources</a:t>
            </a:r>
          </a:p>
        </p:txBody>
      </p:sp>
      <p:sp>
        <p:nvSpPr>
          <p:cNvPr id="3" name="Content Placeholder 2">
            <a:extLst>
              <a:ext uri="{FF2B5EF4-FFF2-40B4-BE49-F238E27FC236}">
                <a16:creationId xmlns:a16="http://schemas.microsoft.com/office/drawing/2014/main" id="{A282E471-B02C-BB79-6A32-F480736A8A85}"/>
              </a:ext>
            </a:extLst>
          </p:cNvPr>
          <p:cNvSpPr>
            <a:spLocks noGrp="1"/>
          </p:cNvSpPr>
          <p:nvPr>
            <p:ph idx="1"/>
          </p:nvPr>
        </p:nvSpPr>
        <p:spPr>
          <a:xfrm>
            <a:off x="402769" y="1358283"/>
            <a:ext cx="11386457" cy="1627985"/>
          </a:xfrm>
        </p:spPr>
        <p:txBody>
          <a:bodyPr/>
          <a:lstStyle/>
          <a:p>
            <a:pPr>
              <a:buFont typeface="Wingdings" panose="05000000000000000000" pitchFamily="2" charset="2"/>
              <a:buChar char="§"/>
            </a:pPr>
            <a:r>
              <a:rPr lang="en-US" sz="2800" dirty="0">
                <a:hlinkClick r:id="rId3"/>
              </a:rPr>
              <a:t>Care Management Services</a:t>
            </a:r>
            <a:endParaRPr lang="en-US" sz="2800" dirty="0"/>
          </a:p>
          <a:p>
            <a:r>
              <a:rPr lang="en-US" dirty="0">
                <a:hlinkClick r:id="rId4"/>
              </a:rPr>
              <a:t>Care Management and Patient Navigation Services Comparison</a:t>
            </a:r>
            <a:endParaRPr lang="en-US" dirty="0"/>
          </a:p>
        </p:txBody>
      </p:sp>
      <p:sp>
        <p:nvSpPr>
          <p:cNvPr id="6" name="Title 1">
            <a:extLst>
              <a:ext uri="{FF2B5EF4-FFF2-40B4-BE49-F238E27FC236}">
                <a16:creationId xmlns:a16="http://schemas.microsoft.com/office/drawing/2014/main" id="{2E50E3D2-EEAA-35C8-339E-2BE6A9DBAC60}"/>
              </a:ext>
            </a:extLst>
          </p:cNvPr>
          <p:cNvSpPr txBox="1">
            <a:spLocks/>
          </p:cNvSpPr>
          <p:nvPr/>
        </p:nvSpPr>
        <p:spPr>
          <a:xfrm>
            <a:off x="402769" y="2470566"/>
            <a:ext cx="11386457" cy="95804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rgbClr val="002557"/>
                </a:solidFill>
                <a:latin typeface="Arial" panose="020B0604020202020204" pitchFamily="34" charset="0"/>
                <a:ea typeface="+mj-ea"/>
                <a:cs typeface="Arial" panose="020B0604020202020204" pitchFamily="34" charset="0"/>
              </a:defRPr>
            </a:lvl1pPr>
          </a:lstStyle>
          <a:p>
            <a:r>
              <a:rPr lang="en-US" dirty="0"/>
              <a:t>CMS Resources</a:t>
            </a:r>
          </a:p>
        </p:txBody>
      </p:sp>
      <p:sp>
        <p:nvSpPr>
          <p:cNvPr id="7" name="TextBox 6">
            <a:extLst>
              <a:ext uri="{FF2B5EF4-FFF2-40B4-BE49-F238E27FC236}">
                <a16:creationId xmlns:a16="http://schemas.microsoft.com/office/drawing/2014/main" id="{CEB31367-0A2B-FE63-69B6-00FBD6068CDE}"/>
              </a:ext>
            </a:extLst>
          </p:cNvPr>
          <p:cNvSpPr txBox="1"/>
          <p:nvPr/>
        </p:nvSpPr>
        <p:spPr>
          <a:xfrm>
            <a:off x="402769" y="3588152"/>
            <a:ext cx="10278319" cy="1384995"/>
          </a:xfrm>
          <a:prstGeom prst="rect">
            <a:avLst/>
          </a:prstGeom>
          <a:noFill/>
        </p:spPr>
        <p:txBody>
          <a:bodyPr wrap="square" rtlCol="0">
            <a:spAutoFit/>
          </a:bodyPr>
          <a:lstStyle/>
          <a:p>
            <a:pPr marL="285750" indent="-285750">
              <a:buFont typeface="Arial" panose="020B0604020202020204" pitchFamily="34" charset="0"/>
              <a:buChar char="•"/>
            </a:pPr>
            <a:r>
              <a:rPr lang="en-US" sz="2800" dirty="0">
                <a:hlinkClick r:id="rId5"/>
              </a:rPr>
              <a:t>Care Management Services</a:t>
            </a:r>
            <a:endParaRPr lang="en-US" sz="2800" dirty="0"/>
          </a:p>
          <a:p>
            <a:pPr marL="285750" indent="-285750">
              <a:buFont typeface="Arial" panose="020B0604020202020204" pitchFamily="34" charset="0"/>
              <a:buChar char="•"/>
            </a:pPr>
            <a:r>
              <a:rPr lang="en-US" sz="2800" dirty="0">
                <a:hlinkClick r:id="rId6"/>
              </a:rPr>
              <a:t>CMS Health-Related Social Needs FAQ</a:t>
            </a:r>
            <a:endParaRPr lang="en-US" sz="2800" dirty="0"/>
          </a:p>
          <a:p>
            <a:pPr marL="285750" indent="-285750">
              <a:buFont typeface="Arial" panose="020B0604020202020204" pitchFamily="34" charset="0"/>
              <a:buChar char="•"/>
            </a:pPr>
            <a:r>
              <a:rPr lang="en-US" sz="2800" dirty="0">
                <a:hlinkClick r:id="rId7"/>
              </a:rPr>
              <a:t>Chronic Care Management FAQ</a:t>
            </a:r>
            <a:endParaRPr lang="en-US" sz="2800" dirty="0"/>
          </a:p>
        </p:txBody>
      </p:sp>
    </p:spTree>
    <p:extLst>
      <p:ext uri="{BB962C8B-B14F-4D97-AF65-F5344CB8AC3E}">
        <p14:creationId xmlns:p14="http://schemas.microsoft.com/office/powerpoint/2010/main" val="3470667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EE67E-82B4-535A-AB35-A1BE81BD9E88}"/>
              </a:ext>
            </a:extLst>
          </p:cNvPr>
          <p:cNvSpPr>
            <a:spLocks noGrp="1"/>
          </p:cNvSpPr>
          <p:nvPr>
            <p:ph type="title"/>
          </p:nvPr>
        </p:nvSpPr>
        <p:spPr/>
        <p:txBody>
          <a:bodyPr/>
          <a:lstStyle/>
          <a:p>
            <a:r>
              <a:rPr lang="en-US" dirty="0"/>
              <a:t>Evidence Based Tools</a:t>
            </a:r>
          </a:p>
        </p:txBody>
      </p:sp>
      <p:sp>
        <p:nvSpPr>
          <p:cNvPr id="3" name="Content Placeholder 2">
            <a:extLst>
              <a:ext uri="{FF2B5EF4-FFF2-40B4-BE49-F238E27FC236}">
                <a16:creationId xmlns:a16="http://schemas.microsoft.com/office/drawing/2014/main" id="{CEE9857F-07A8-492F-0CE1-232BECBB6DB2}"/>
              </a:ext>
            </a:extLst>
          </p:cNvPr>
          <p:cNvSpPr>
            <a:spLocks noGrp="1"/>
          </p:cNvSpPr>
          <p:nvPr>
            <p:ph idx="1"/>
          </p:nvPr>
        </p:nvSpPr>
        <p:spPr/>
        <p:txBody>
          <a:bodyPr/>
          <a:lstStyle/>
          <a:p>
            <a:pPr>
              <a:buFont typeface="Wingdings" panose="05000000000000000000" pitchFamily="2" charset="2"/>
              <a:buChar char="§"/>
            </a:pPr>
            <a:r>
              <a:rPr lang="en-US" dirty="0">
                <a:solidFill>
                  <a:srgbClr val="0563C1"/>
                </a:solidFill>
                <a:hlinkClick r:id="rId3">
                  <a:extLst>
                    <a:ext uri="{A12FA001-AC4F-418D-AE19-62706E023703}">
                      <ahyp:hlinkClr xmlns:ahyp="http://schemas.microsoft.com/office/drawing/2018/hyperlinkcolor" val="tx"/>
                    </a:ext>
                  </a:extLst>
                </a:hlinkClick>
              </a:rPr>
              <a:t>NCCN Distress Thermometer</a:t>
            </a:r>
            <a:endParaRPr lang="en-US" dirty="0">
              <a:solidFill>
                <a:srgbClr val="0563C1"/>
              </a:solidFill>
            </a:endParaRPr>
          </a:p>
          <a:p>
            <a:pPr>
              <a:buFont typeface="Wingdings" panose="05000000000000000000" pitchFamily="2" charset="2"/>
              <a:buChar char="§"/>
            </a:pPr>
            <a:r>
              <a:rPr lang="en-US" dirty="0">
                <a:hlinkClick r:id="rId4"/>
              </a:rPr>
              <a:t>The AHC Health-Related Social Needs Screening Tool</a:t>
            </a:r>
            <a:endParaRPr lang="en-US" dirty="0"/>
          </a:p>
          <a:p>
            <a:pPr>
              <a:buFont typeface="Wingdings" panose="05000000000000000000" pitchFamily="2" charset="2"/>
              <a:buChar char="§"/>
            </a:pPr>
            <a:r>
              <a:rPr lang="en-US" dirty="0">
                <a:hlinkClick r:id="rId5"/>
              </a:rPr>
              <a:t>Protocol for Responding to and Assessing Patients' Assets, Risks, and Experiences (PRAPARE) tool</a:t>
            </a:r>
            <a:endParaRPr lang="en-US" dirty="0"/>
          </a:p>
          <a:p>
            <a:pPr>
              <a:buFont typeface="Wingdings" panose="05000000000000000000" pitchFamily="2" charset="2"/>
              <a:buChar char="§"/>
            </a:pPr>
            <a:r>
              <a:rPr lang="en-US" dirty="0">
                <a:hlinkClick r:id="rId6"/>
              </a:rPr>
              <a:t>The Health Leads Screening Toolkit</a:t>
            </a:r>
            <a:endParaRPr lang="en-US" dirty="0"/>
          </a:p>
          <a:p>
            <a:pPr>
              <a:buFont typeface="Wingdings" panose="05000000000000000000" pitchFamily="2" charset="2"/>
              <a:buChar char="§"/>
            </a:pPr>
            <a:r>
              <a:rPr lang="en-US" dirty="0">
                <a:hlinkClick r:id="rId7"/>
              </a:rPr>
              <a:t>WellRx Questionnaire</a:t>
            </a:r>
            <a:endParaRPr lang="en-US" dirty="0"/>
          </a:p>
          <a:p>
            <a:pPr marL="0" indent="0">
              <a:buNone/>
            </a:pPr>
            <a:endParaRPr lang="en-US" dirty="0"/>
          </a:p>
        </p:txBody>
      </p:sp>
    </p:spTree>
    <p:extLst>
      <p:ext uri="{BB962C8B-B14F-4D97-AF65-F5344CB8AC3E}">
        <p14:creationId xmlns:p14="http://schemas.microsoft.com/office/powerpoint/2010/main" val="3842985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7EF9F3-7C6D-4582-A82F-A4B8847FA4E6}"/>
              </a:ext>
            </a:extLst>
          </p:cNvPr>
          <p:cNvSpPr>
            <a:spLocks noGrp="1"/>
          </p:cNvSpPr>
          <p:nvPr>
            <p:ph type="ctrTitle"/>
          </p:nvPr>
        </p:nvSpPr>
        <p:spPr/>
        <p:txBody>
          <a:bodyPr/>
          <a:lstStyle/>
          <a:p>
            <a:r>
              <a:rPr lang="en-US" dirty="0"/>
              <a:t>Care Management</a:t>
            </a:r>
          </a:p>
        </p:txBody>
      </p:sp>
    </p:spTree>
    <p:extLst>
      <p:ext uri="{BB962C8B-B14F-4D97-AF65-F5344CB8AC3E}">
        <p14:creationId xmlns:p14="http://schemas.microsoft.com/office/powerpoint/2010/main" val="31613327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F55FC84-7931-7C9A-D833-DE410AE35E75}"/>
              </a:ext>
            </a:extLst>
          </p:cNvPr>
          <p:cNvSpPr txBox="1">
            <a:spLocks/>
          </p:cNvSpPr>
          <p:nvPr/>
        </p:nvSpPr>
        <p:spPr>
          <a:xfrm>
            <a:off x="8809182" y="936454"/>
            <a:ext cx="3510900" cy="3165499"/>
          </a:xfrm>
          <a:prstGeom prst="rect">
            <a:avLst/>
          </a:prstGeom>
        </p:spPr>
        <p:txBody>
          <a:bodyPr>
            <a:noAutofit/>
          </a:bodyPr>
          <a:lstStyle>
            <a:lvl1pPr marL="228600" indent="-228600" algn="l" defTabSz="914400" rtl="0" eaLnBrk="1" latinLnBrk="0" hangingPunct="1">
              <a:lnSpc>
                <a:spcPct val="100000"/>
              </a:lnSpc>
              <a:spcBef>
                <a:spcPts val="1000"/>
              </a:spcBef>
              <a:buClr>
                <a:srgbClr val="0076A9"/>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76A9"/>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76A9"/>
              </a:buClr>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76A9"/>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
            </a:pPr>
            <a:r>
              <a:rPr lang="en-US" sz="2000" dirty="0"/>
              <a:t>Go to </a:t>
            </a:r>
            <a:r>
              <a:rPr lang="en-US" sz="2000" b="1" dirty="0">
                <a:solidFill>
                  <a:schemeClr val="accent2">
                    <a:lumMod val="75000"/>
                  </a:schemeClr>
                </a:solidFill>
              </a:rPr>
              <a:t>www.asco.org</a:t>
            </a:r>
          </a:p>
          <a:p>
            <a:pPr>
              <a:buFont typeface="Wingdings" panose="05000000000000000000" pitchFamily="2" charset="2"/>
              <a:buChar char="§"/>
            </a:pPr>
            <a:r>
              <a:rPr lang="en-US" sz="2000" dirty="0"/>
              <a:t>Select “</a:t>
            </a:r>
            <a:r>
              <a:rPr lang="en-US" sz="2000" b="1" dirty="0">
                <a:solidFill>
                  <a:schemeClr val="accent1">
                    <a:lumMod val="75000"/>
                  </a:schemeClr>
                </a:solidFill>
              </a:rPr>
              <a:t>Coding &amp; Reimbursement</a:t>
            </a:r>
            <a:r>
              <a:rPr lang="en-US" sz="2000" dirty="0"/>
              <a:t>” under the “</a:t>
            </a:r>
            <a:r>
              <a:rPr lang="en-US" sz="2000" b="1" dirty="0">
                <a:solidFill>
                  <a:schemeClr val="accent1">
                    <a:lumMod val="75000"/>
                  </a:schemeClr>
                </a:solidFill>
              </a:rPr>
              <a:t>Billing, Coding, and Reporting</a:t>
            </a:r>
            <a:r>
              <a:rPr lang="en-US" sz="2000" dirty="0"/>
              <a:t>” tab.</a:t>
            </a:r>
          </a:p>
        </p:txBody>
      </p:sp>
      <p:pic>
        <p:nvPicPr>
          <p:cNvPr id="7" name="Picture 6">
            <a:extLst>
              <a:ext uri="{FF2B5EF4-FFF2-40B4-BE49-F238E27FC236}">
                <a16:creationId xmlns:a16="http://schemas.microsoft.com/office/drawing/2014/main" id="{F73F5C8C-83A0-8229-0EAE-162F1F41BC95}"/>
              </a:ext>
            </a:extLst>
          </p:cNvPr>
          <p:cNvPicPr>
            <a:picLocks noChangeAspect="1"/>
          </p:cNvPicPr>
          <p:nvPr/>
        </p:nvPicPr>
        <p:blipFill>
          <a:blip r:embed="rId3"/>
          <a:stretch>
            <a:fillRect/>
          </a:stretch>
        </p:blipFill>
        <p:spPr>
          <a:xfrm>
            <a:off x="225959" y="399596"/>
            <a:ext cx="8583223" cy="4239217"/>
          </a:xfrm>
          <a:prstGeom prst="rect">
            <a:avLst/>
          </a:prstGeom>
        </p:spPr>
      </p:pic>
      <p:pic>
        <p:nvPicPr>
          <p:cNvPr id="2" name="Picture 1" descr="A qr code with dots&#10;&#10;AI-generated content may be incorrect.">
            <a:extLst>
              <a:ext uri="{FF2B5EF4-FFF2-40B4-BE49-F238E27FC236}">
                <a16:creationId xmlns:a16="http://schemas.microsoft.com/office/drawing/2014/main" id="{2D8D3978-AEB0-A96D-A29D-561DB22A7F85}"/>
              </a:ext>
            </a:extLst>
          </p:cNvPr>
          <p:cNvPicPr>
            <a:picLocks noChangeAspect="1"/>
          </p:cNvPicPr>
          <p:nvPr/>
        </p:nvPicPr>
        <p:blipFill>
          <a:blip r:embed="rId4"/>
          <a:stretch>
            <a:fillRect/>
          </a:stretch>
        </p:blipFill>
        <p:spPr>
          <a:xfrm>
            <a:off x="9255560" y="3112587"/>
            <a:ext cx="1989812" cy="1979374"/>
          </a:xfrm>
          <a:prstGeom prst="rect">
            <a:avLst/>
          </a:prstGeom>
        </p:spPr>
      </p:pic>
    </p:spTree>
    <p:extLst>
      <p:ext uri="{BB962C8B-B14F-4D97-AF65-F5344CB8AC3E}">
        <p14:creationId xmlns:p14="http://schemas.microsoft.com/office/powerpoint/2010/main" val="2668337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F1BB-0A26-F5A5-D5CC-30FC68DA8C78}"/>
              </a:ext>
            </a:extLst>
          </p:cNvPr>
          <p:cNvSpPr>
            <a:spLocks noGrp="1"/>
          </p:cNvSpPr>
          <p:nvPr>
            <p:ph type="title"/>
          </p:nvPr>
        </p:nvSpPr>
        <p:spPr/>
        <p:txBody>
          <a:bodyPr/>
          <a:lstStyle/>
          <a:p>
            <a:r>
              <a:rPr lang="en-US" dirty="0"/>
              <a:t>Coding and Reimbursement Resources</a:t>
            </a:r>
          </a:p>
        </p:txBody>
      </p:sp>
      <p:sp>
        <p:nvSpPr>
          <p:cNvPr id="4" name="TextBox 3">
            <a:extLst>
              <a:ext uri="{FF2B5EF4-FFF2-40B4-BE49-F238E27FC236}">
                <a16:creationId xmlns:a16="http://schemas.microsoft.com/office/drawing/2014/main" id="{B5FEAEC8-CD14-73DE-4FCD-66FFC51B6648}"/>
              </a:ext>
            </a:extLst>
          </p:cNvPr>
          <p:cNvSpPr txBox="1"/>
          <p:nvPr/>
        </p:nvSpPr>
        <p:spPr>
          <a:xfrm>
            <a:off x="8180028" y="1201224"/>
            <a:ext cx="3462118" cy="3416320"/>
          </a:xfrm>
          <a:prstGeom prst="rect">
            <a:avLst/>
          </a:prstGeom>
          <a:noFill/>
        </p:spPr>
        <p:txBody>
          <a:bodyPr wrap="square" rtlCol="0">
            <a:spAutoFit/>
          </a:bodyPr>
          <a:lstStyle/>
          <a:p>
            <a:r>
              <a:rPr lang="en-US" sz="2400" b="1" dirty="0">
                <a:solidFill>
                  <a:schemeClr val="accent1">
                    <a:lumMod val="75000"/>
                  </a:schemeClr>
                </a:solidFill>
              </a:rPr>
              <a:t>Available Resources</a:t>
            </a:r>
          </a:p>
          <a:p>
            <a:pPr marL="285750" indent="-285750">
              <a:buFont typeface="Wingdings" panose="05000000000000000000" pitchFamily="2" charset="2"/>
              <a:buChar char="§"/>
            </a:pPr>
            <a:r>
              <a:rPr lang="en-US" sz="2400" dirty="0"/>
              <a:t>Tip of the Month</a:t>
            </a:r>
          </a:p>
          <a:p>
            <a:pPr marL="285750" indent="-285750">
              <a:buFont typeface="Wingdings" panose="05000000000000000000" pitchFamily="2" charset="2"/>
              <a:buChar char="§"/>
            </a:pPr>
            <a:r>
              <a:rPr lang="en-US" sz="2400" dirty="0"/>
              <a:t>HCPCS and ICD-10 Updates</a:t>
            </a:r>
          </a:p>
          <a:p>
            <a:pPr marL="285750" indent="-285750">
              <a:buFont typeface="Wingdings" panose="05000000000000000000" pitchFamily="2" charset="2"/>
              <a:buChar char="§"/>
            </a:pPr>
            <a:r>
              <a:rPr lang="en-US" sz="2400" dirty="0"/>
              <a:t>Updates to E/M Services in 2021 and 2023</a:t>
            </a:r>
          </a:p>
          <a:p>
            <a:pPr marL="285750" indent="-285750">
              <a:buFont typeface="Wingdings" panose="05000000000000000000" pitchFamily="2" charset="2"/>
              <a:buChar char="§"/>
            </a:pPr>
            <a:r>
              <a:rPr lang="en-US" sz="2400" dirty="0"/>
              <a:t>Practice Administration Guides</a:t>
            </a:r>
          </a:p>
        </p:txBody>
      </p:sp>
      <p:pic>
        <p:nvPicPr>
          <p:cNvPr id="5" name="Content Placeholder 11">
            <a:extLst>
              <a:ext uri="{FF2B5EF4-FFF2-40B4-BE49-F238E27FC236}">
                <a16:creationId xmlns:a16="http://schemas.microsoft.com/office/drawing/2014/main" id="{27B27C45-3BB0-4AF7-01CD-2CDACABF693C}"/>
              </a:ext>
            </a:extLst>
          </p:cNvPr>
          <p:cNvPicPr>
            <a:picLocks noGrp="1" noChangeAspect="1"/>
          </p:cNvPicPr>
          <p:nvPr>
            <p:ph idx="1"/>
          </p:nvPr>
        </p:nvPicPr>
        <p:blipFill>
          <a:blip r:embed="rId3"/>
          <a:stretch>
            <a:fillRect/>
          </a:stretch>
        </p:blipFill>
        <p:spPr>
          <a:xfrm>
            <a:off x="690290" y="1120201"/>
            <a:ext cx="6891128" cy="4688438"/>
          </a:xfrm>
        </p:spPr>
      </p:pic>
    </p:spTree>
    <p:extLst>
      <p:ext uri="{BB962C8B-B14F-4D97-AF65-F5344CB8AC3E}">
        <p14:creationId xmlns:p14="http://schemas.microsoft.com/office/powerpoint/2010/main" val="19257486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descr="Building Brick Wall with solid fill">
            <a:extLst>
              <a:ext uri="{FF2B5EF4-FFF2-40B4-BE49-F238E27FC236}">
                <a16:creationId xmlns:a16="http://schemas.microsoft.com/office/drawing/2014/main" id="{A65017B9-8E26-F46B-D523-5AA22F0F4B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700" y="293298"/>
            <a:ext cx="5636190" cy="5857336"/>
          </a:xfrm>
          <a:prstGeom prst="rect">
            <a:avLst/>
          </a:prstGeom>
        </p:spPr>
      </p:pic>
      <p:sp>
        <p:nvSpPr>
          <p:cNvPr id="8" name="TextBox 7">
            <a:extLst>
              <a:ext uri="{FF2B5EF4-FFF2-40B4-BE49-F238E27FC236}">
                <a16:creationId xmlns:a16="http://schemas.microsoft.com/office/drawing/2014/main" id="{944A5E81-1871-C10F-5EA7-C524AE690405}"/>
              </a:ext>
            </a:extLst>
          </p:cNvPr>
          <p:cNvSpPr txBox="1"/>
          <p:nvPr/>
        </p:nvSpPr>
        <p:spPr>
          <a:xfrm>
            <a:off x="6243677" y="1621527"/>
            <a:ext cx="5471497" cy="3785652"/>
          </a:xfrm>
          <a:prstGeom prst="rect">
            <a:avLst/>
          </a:prstGeom>
          <a:noFill/>
        </p:spPr>
        <p:txBody>
          <a:bodyPr wrap="square" rtlCol="0">
            <a:spAutoFit/>
          </a:bodyPr>
          <a:lstStyle/>
          <a:p>
            <a:pPr algn="ctr"/>
            <a:r>
              <a:rPr lang="en-US" sz="4000" b="1" dirty="0"/>
              <a:t>Maximize reimbursement by adding to the foundation of services currently being billed. </a:t>
            </a:r>
          </a:p>
        </p:txBody>
      </p:sp>
      <p:sp>
        <p:nvSpPr>
          <p:cNvPr id="12" name="TextBox 11">
            <a:extLst>
              <a:ext uri="{FF2B5EF4-FFF2-40B4-BE49-F238E27FC236}">
                <a16:creationId xmlns:a16="http://schemas.microsoft.com/office/drawing/2014/main" id="{8BFD407D-151C-A289-FAD7-155441A4EDD3}"/>
              </a:ext>
            </a:extLst>
          </p:cNvPr>
          <p:cNvSpPr txBox="1"/>
          <p:nvPr/>
        </p:nvSpPr>
        <p:spPr>
          <a:xfrm>
            <a:off x="2104845" y="4731957"/>
            <a:ext cx="1173193" cy="369332"/>
          </a:xfrm>
          <a:prstGeom prst="rect">
            <a:avLst/>
          </a:prstGeom>
          <a:noFill/>
        </p:spPr>
        <p:txBody>
          <a:bodyPr wrap="square" rtlCol="0">
            <a:spAutoFit/>
          </a:bodyPr>
          <a:lstStyle/>
          <a:p>
            <a:pPr algn="ctr"/>
            <a:r>
              <a:rPr lang="en-US" b="1" dirty="0">
                <a:solidFill>
                  <a:schemeClr val="bg1"/>
                </a:solidFill>
              </a:rPr>
              <a:t>E/M</a:t>
            </a:r>
          </a:p>
        </p:txBody>
      </p:sp>
      <p:sp>
        <p:nvSpPr>
          <p:cNvPr id="13" name="TextBox 12">
            <a:extLst>
              <a:ext uri="{FF2B5EF4-FFF2-40B4-BE49-F238E27FC236}">
                <a16:creationId xmlns:a16="http://schemas.microsoft.com/office/drawing/2014/main" id="{6E25BECC-25E8-E147-2E6C-DFF984771BB7}"/>
              </a:ext>
            </a:extLst>
          </p:cNvPr>
          <p:cNvSpPr txBox="1"/>
          <p:nvPr/>
        </p:nvSpPr>
        <p:spPr>
          <a:xfrm>
            <a:off x="3525327" y="4593457"/>
            <a:ext cx="1155681" cy="646331"/>
          </a:xfrm>
          <a:prstGeom prst="rect">
            <a:avLst/>
          </a:prstGeom>
          <a:noFill/>
        </p:spPr>
        <p:txBody>
          <a:bodyPr wrap="square" rtlCol="0">
            <a:spAutoFit/>
          </a:bodyPr>
          <a:lstStyle/>
          <a:p>
            <a:pPr algn="ctr"/>
            <a:r>
              <a:rPr lang="en-US" b="1" dirty="0">
                <a:solidFill>
                  <a:schemeClr val="bg1"/>
                </a:solidFill>
              </a:rPr>
              <a:t>Drug Admin</a:t>
            </a:r>
          </a:p>
        </p:txBody>
      </p:sp>
      <p:sp>
        <p:nvSpPr>
          <p:cNvPr id="14" name="TextBox 13">
            <a:extLst>
              <a:ext uri="{FF2B5EF4-FFF2-40B4-BE49-F238E27FC236}">
                <a16:creationId xmlns:a16="http://schemas.microsoft.com/office/drawing/2014/main" id="{1133EA24-FC18-D8BE-5ADA-F85DC1C731EE}"/>
              </a:ext>
            </a:extLst>
          </p:cNvPr>
          <p:cNvSpPr txBox="1"/>
          <p:nvPr/>
        </p:nvSpPr>
        <p:spPr>
          <a:xfrm>
            <a:off x="2947486" y="3796316"/>
            <a:ext cx="1155681" cy="584775"/>
          </a:xfrm>
          <a:prstGeom prst="rect">
            <a:avLst/>
          </a:prstGeom>
          <a:noFill/>
        </p:spPr>
        <p:txBody>
          <a:bodyPr wrap="square" rtlCol="0">
            <a:spAutoFit/>
          </a:bodyPr>
          <a:lstStyle/>
          <a:p>
            <a:pPr algn="ctr"/>
            <a:r>
              <a:rPr lang="en-US" sz="1600" b="1" dirty="0">
                <a:solidFill>
                  <a:schemeClr val="bg1"/>
                </a:solidFill>
              </a:rPr>
              <a:t>Care Mgmt.</a:t>
            </a:r>
          </a:p>
        </p:txBody>
      </p:sp>
      <p:sp>
        <p:nvSpPr>
          <p:cNvPr id="15" name="TextBox 14">
            <a:extLst>
              <a:ext uri="{FF2B5EF4-FFF2-40B4-BE49-F238E27FC236}">
                <a16:creationId xmlns:a16="http://schemas.microsoft.com/office/drawing/2014/main" id="{E10D4CA6-42E9-7626-4A66-17F9A02DF3BF}"/>
              </a:ext>
            </a:extLst>
          </p:cNvPr>
          <p:cNvSpPr txBox="1"/>
          <p:nvPr/>
        </p:nvSpPr>
        <p:spPr>
          <a:xfrm>
            <a:off x="2104845" y="2929578"/>
            <a:ext cx="1242205" cy="584775"/>
          </a:xfrm>
          <a:prstGeom prst="rect">
            <a:avLst/>
          </a:prstGeom>
          <a:noFill/>
        </p:spPr>
        <p:txBody>
          <a:bodyPr wrap="square" rtlCol="0">
            <a:spAutoFit/>
          </a:bodyPr>
          <a:lstStyle/>
          <a:p>
            <a:pPr algn="ctr"/>
            <a:r>
              <a:rPr lang="en-US" sz="1600" b="1" dirty="0">
                <a:solidFill>
                  <a:schemeClr val="bg1"/>
                </a:solidFill>
              </a:rPr>
              <a:t>Patient Navigation </a:t>
            </a:r>
          </a:p>
        </p:txBody>
      </p:sp>
      <p:sp>
        <p:nvSpPr>
          <p:cNvPr id="2" name="TextBox 1">
            <a:extLst>
              <a:ext uri="{FF2B5EF4-FFF2-40B4-BE49-F238E27FC236}">
                <a16:creationId xmlns:a16="http://schemas.microsoft.com/office/drawing/2014/main" id="{5076A6BA-9FFA-110D-FB2A-28D9BE8E01D5}"/>
              </a:ext>
            </a:extLst>
          </p:cNvPr>
          <p:cNvSpPr txBox="1"/>
          <p:nvPr/>
        </p:nvSpPr>
        <p:spPr>
          <a:xfrm>
            <a:off x="1406462" y="3792887"/>
            <a:ext cx="1284979" cy="584775"/>
          </a:xfrm>
          <a:prstGeom prst="rect">
            <a:avLst/>
          </a:prstGeom>
          <a:noFill/>
        </p:spPr>
        <p:txBody>
          <a:bodyPr wrap="square" rtlCol="0">
            <a:spAutoFit/>
          </a:bodyPr>
          <a:lstStyle/>
          <a:p>
            <a:pPr algn="ctr"/>
            <a:r>
              <a:rPr lang="en-US" sz="1600" b="1" dirty="0">
                <a:solidFill>
                  <a:schemeClr val="bg1"/>
                </a:solidFill>
              </a:rPr>
              <a:t>Add On Complexity</a:t>
            </a:r>
          </a:p>
        </p:txBody>
      </p:sp>
    </p:spTree>
    <p:extLst>
      <p:ext uri="{BB962C8B-B14F-4D97-AF65-F5344CB8AC3E}">
        <p14:creationId xmlns:p14="http://schemas.microsoft.com/office/powerpoint/2010/main" val="6426597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A85326-D5CE-2D9B-FCD4-EE35FF181282}"/>
              </a:ext>
            </a:extLst>
          </p:cNvPr>
          <p:cNvSpPr txBox="1"/>
          <p:nvPr/>
        </p:nvSpPr>
        <p:spPr>
          <a:xfrm>
            <a:off x="396815" y="5305245"/>
            <a:ext cx="7185804" cy="369332"/>
          </a:xfrm>
          <a:prstGeom prst="rect">
            <a:avLst/>
          </a:prstGeom>
          <a:noFill/>
        </p:spPr>
        <p:txBody>
          <a:bodyPr wrap="square" rtlCol="0">
            <a:spAutoFit/>
          </a:bodyPr>
          <a:lstStyle/>
          <a:p>
            <a:r>
              <a:rPr lang="en-US" b="1" dirty="0">
                <a:solidFill>
                  <a:schemeClr val="bg1"/>
                </a:solidFill>
              </a:rPr>
              <a:t>Practice@asco.org</a:t>
            </a:r>
          </a:p>
        </p:txBody>
      </p:sp>
    </p:spTree>
    <p:extLst>
      <p:ext uri="{BB962C8B-B14F-4D97-AF65-F5344CB8AC3E}">
        <p14:creationId xmlns:p14="http://schemas.microsoft.com/office/powerpoint/2010/main" val="3536450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65D33-E7B4-EE5C-421C-C4E6965CD77E}"/>
              </a:ext>
            </a:extLst>
          </p:cNvPr>
          <p:cNvSpPr>
            <a:spLocks noGrp="1"/>
          </p:cNvSpPr>
          <p:nvPr>
            <p:ph type="title"/>
          </p:nvPr>
        </p:nvSpPr>
        <p:spPr>
          <a:xfrm>
            <a:off x="402770" y="217601"/>
            <a:ext cx="11386457" cy="696799"/>
          </a:xfrm>
        </p:spPr>
        <p:txBody>
          <a:bodyPr anchor="b">
            <a:normAutofit/>
          </a:bodyPr>
          <a:lstStyle/>
          <a:p>
            <a:r>
              <a:rPr lang="en-US" dirty="0"/>
              <a:t>Goals of Care Management Services</a:t>
            </a:r>
          </a:p>
        </p:txBody>
      </p:sp>
      <p:sp>
        <p:nvSpPr>
          <p:cNvPr id="9" name="Content Placeholder 2">
            <a:extLst>
              <a:ext uri="{FF2B5EF4-FFF2-40B4-BE49-F238E27FC236}">
                <a16:creationId xmlns:a16="http://schemas.microsoft.com/office/drawing/2014/main" id="{FE49F9AD-4CB8-D617-0E28-5D3A63988875}"/>
              </a:ext>
            </a:extLst>
          </p:cNvPr>
          <p:cNvSpPr>
            <a:spLocks noGrp="1"/>
          </p:cNvSpPr>
          <p:nvPr>
            <p:ph sz="half" idx="12"/>
          </p:nvPr>
        </p:nvSpPr>
        <p:spPr>
          <a:xfrm>
            <a:off x="402770" y="1476375"/>
            <a:ext cx="2968391" cy="4638675"/>
          </a:xfrm>
        </p:spPr>
        <p:txBody>
          <a:bodyPr anchor="ctr">
            <a:normAutofit/>
          </a:bodyPr>
          <a:lstStyle/>
          <a:p>
            <a:pPr marL="0" indent="0" algn="ctr">
              <a:buNone/>
            </a:pPr>
            <a:r>
              <a:rPr lang="en-US" sz="3200" b="1" dirty="0"/>
              <a:t>Goals of Care Management Services</a:t>
            </a:r>
          </a:p>
        </p:txBody>
      </p:sp>
      <p:graphicFrame>
        <p:nvGraphicFramePr>
          <p:cNvPr id="5" name="Content Placeholder 2">
            <a:extLst>
              <a:ext uri="{FF2B5EF4-FFF2-40B4-BE49-F238E27FC236}">
                <a16:creationId xmlns:a16="http://schemas.microsoft.com/office/drawing/2014/main" id="{6826E9B8-44AC-BA38-7FE2-5D6EC53CB668}"/>
              </a:ext>
            </a:extLst>
          </p:cNvPr>
          <p:cNvGraphicFramePr>
            <a:graphicFrameLocks noGrp="1"/>
          </p:cNvGraphicFramePr>
          <p:nvPr>
            <p:ph type="chart" sz="quarter" idx="13"/>
            <p:extLst>
              <p:ext uri="{D42A27DB-BD31-4B8C-83A1-F6EECF244321}">
                <p14:modId xmlns:p14="http://schemas.microsoft.com/office/powerpoint/2010/main" val="3209321890"/>
              </p:ext>
            </p:extLst>
          </p:nvPr>
        </p:nvGraphicFramePr>
        <p:xfrm>
          <a:off x="3514382" y="1251024"/>
          <a:ext cx="8274846" cy="4720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8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851A8-841F-3009-A1BF-787A0C476A80}"/>
              </a:ext>
            </a:extLst>
          </p:cNvPr>
          <p:cNvSpPr>
            <a:spLocks noGrp="1"/>
          </p:cNvSpPr>
          <p:nvPr>
            <p:ph type="title"/>
          </p:nvPr>
        </p:nvSpPr>
        <p:spPr/>
        <p:txBody>
          <a:bodyPr/>
          <a:lstStyle/>
          <a:p>
            <a:r>
              <a:rPr lang="en-US" dirty="0"/>
              <a:t>Care Management Services</a:t>
            </a:r>
          </a:p>
        </p:txBody>
      </p:sp>
      <p:graphicFrame>
        <p:nvGraphicFramePr>
          <p:cNvPr id="4" name="Content Placeholder 3">
            <a:extLst>
              <a:ext uri="{FF2B5EF4-FFF2-40B4-BE49-F238E27FC236}">
                <a16:creationId xmlns:a16="http://schemas.microsoft.com/office/drawing/2014/main" id="{7E46A7CF-5CA9-1FBA-AF3D-4804381CCF85}"/>
              </a:ext>
            </a:extLst>
          </p:cNvPr>
          <p:cNvGraphicFramePr>
            <a:graphicFrameLocks noGrp="1"/>
          </p:cNvGraphicFramePr>
          <p:nvPr>
            <p:ph idx="1"/>
            <p:extLst>
              <p:ext uri="{D42A27DB-BD31-4B8C-83A1-F6EECF244321}">
                <p14:modId xmlns:p14="http://schemas.microsoft.com/office/powerpoint/2010/main" val="4141262286"/>
              </p:ext>
            </p:extLst>
          </p:nvPr>
        </p:nvGraphicFramePr>
        <p:xfrm>
          <a:off x="403225" y="1358900"/>
          <a:ext cx="11385550" cy="4708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366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1B301ED-16B5-62C5-84DB-EC0DFA969D80}"/>
              </a:ext>
            </a:extLst>
          </p:cNvPr>
          <p:cNvGraphicFramePr/>
          <p:nvPr>
            <p:extLst>
              <p:ext uri="{D42A27DB-BD31-4B8C-83A1-F6EECF244321}">
                <p14:modId xmlns:p14="http://schemas.microsoft.com/office/powerpoint/2010/main" val="501188120"/>
              </p:ext>
            </p:extLst>
          </p:nvPr>
        </p:nvGraphicFramePr>
        <p:xfrm>
          <a:off x="3249227" y="100668"/>
          <a:ext cx="8570861" cy="58651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AFC5BF7C-A1EC-3EAD-EBC1-0826296A2953}"/>
              </a:ext>
            </a:extLst>
          </p:cNvPr>
          <p:cNvSpPr txBox="1"/>
          <p:nvPr/>
        </p:nvSpPr>
        <p:spPr>
          <a:xfrm>
            <a:off x="172122" y="1263516"/>
            <a:ext cx="3077105" cy="2554545"/>
          </a:xfrm>
          <a:prstGeom prst="rect">
            <a:avLst/>
          </a:prstGeom>
          <a:noFill/>
        </p:spPr>
        <p:txBody>
          <a:bodyPr wrap="square" rtlCol="0">
            <a:spAutoFit/>
          </a:bodyPr>
          <a:lstStyle/>
          <a:p>
            <a:pPr algn="ctr"/>
            <a:endParaRPr lang="en-US" sz="3200" b="1" dirty="0">
              <a:solidFill>
                <a:schemeClr val="accent1">
                  <a:lumMod val="50000"/>
                </a:schemeClr>
              </a:solidFill>
            </a:endParaRPr>
          </a:p>
          <a:p>
            <a:pPr algn="ctr"/>
            <a:endParaRPr lang="en-US" sz="3200" b="1" dirty="0">
              <a:solidFill>
                <a:schemeClr val="accent1">
                  <a:lumMod val="50000"/>
                </a:schemeClr>
              </a:solidFill>
            </a:endParaRPr>
          </a:p>
          <a:p>
            <a:pPr algn="ctr"/>
            <a:r>
              <a:rPr lang="en-US" sz="3200" b="1" dirty="0">
                <a:solidFill>
                  <a:srgbClr val="0070C0"/>
                </a:solidFill>
              </a:rPr>
              <a:t>Practice Administration and Workflow</a:t>
            </a:r>
          </a:p>
        </p:txBody>
      </p:sp>
    </p:spTree>
    <p:extLst>
      <p:ext uri="{BB962C8B-B14F-4D97-AF65-F5344CB8AC3E}">
        <p14:creationId xmlns:p14="http://schemas.microsoft.com/office/powerpoint/2010/main" val="3338730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59D630E-4E10-D48E-346F-73F910FAD91E}"/>
              </a:ext>
            </a:extLst>
          </p:cNvPr>
          <p:cNvGraphicFramePr/>
          <p:nvPr>
            <p:extLst>
              <p:ext uri="{D42A27DB-BD31-4B8C-83A1-F6EECF244321}">
                <p14:modId xmlns:p14="http://schemas.microsoft.com/office/powerpoint/2010/main" val="2156300330"/>
              </p:ext>
            </p:extLst>
          </p:nvPr>
        </p:nvGraphicFramePr>
        <p:xfrm>
          <a:off x="3431279" y="217034"/>
          <a:ext cx="8219346" cy="59939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975A0809-21DD-A39B-5650-3BB6CD12F56E}"/>
              </a:ext>
            </a:extLst>
          </p:cNvPr>
          <p:cNvSpPr txBox="1"/>
          <p:nvPr/>
        </p:nvSpPr>
        <p:spPr>
          <a:xfrm>
            <a:off x="497982" y="1859340"/>
            <a:ext cx="2835379" cy="1754326"/>
          </a:xfrm>
          <a:prstGeom prst="rect">
            <a:avLst/>
          </a:prstGeom>
          <a:noFill/>
        </p:spPr>
        <p:txBody>
          <a:bodyPr wrap="square" rtlCol="0">
            <a:spAutoFit/>
          </a:bodyPr>
          <a:lstStyle/>
          <a:p>
            <a:pPr algn="ctr"/>
            <a:r>
              <a:rPr lang="en-US" sz="3600" b="1" dirty="0">
                <a:solidFill>
                  <a:schemeClr val="accent1">
                    <a:lumMod val="50000"/>
                  </a:schemeClr>
                </a:solidFill>
              </a:rPr>
              <a:t>Physician and Clinical Staff Activities</a:t>
            </a:r>
          </a:p>
        </p:txBody>
      </p:sp>
    </p:spTree>
    <p:extLst>
      <p:ext uri="{BB962C8B-B14F-4D97-AF65-F5344CB8AC3E}">
        <p14:creationId xmlns:p14="http://schemas.microsoft.com/office/powerpoint/2010/main" val="252811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89E99E-4DD4-C1CF-EF6B-0C00A39B22E1}"/>
              </a:ext>
            </a:extLst>
          </p:cNvPr>
          <p:cNvSpPr txBox="1"/>
          <p:nvPr/>
        </p:nvSpPr>
        <p:spPr>
          <a:xfrm>
            <a:off x="402770" y="217601"/>
            <a:ext cx="11386457" cy="958045"/>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200" b="1" kern="1200">
                <a:solidFill>
                  <a:schemeClr val="bg1"/>
                </a:solidFill>
                <a:latin typeface="Arial" panose="020B0604020202020204" pitchFamily="34" charset="0"/>
                <a:ea typeface="+mj-ea"/>
                <a:cs typeface="Arial" panose="020B0604020202020204" pitchFamily="34" charset="0"/>
              </a:rPr>
              <a:t>Care Plan</a:t>
            </a:r>
          </a:p>
        </p:txBody>
      </p:sp>
      <p:sp>
        <p:nvSpPr>
          <p:cNvPr id="3" name="TextBox 2">
            <a:extLst>
              <a:ext uri="{FF2B5EF4-FFF2-40B4-BE49-F238E27FC236}">
                <a16:creationId xmlns:a16="http://schemas.microsoft.com/office/drawing/2014/main" id="{046F1539-A13B-AEC8-B6E7-3224B9E67E52}"/>
              </a:ext>
            </a:extLst>
          </p:cNvPr>
          <p:cNvSpPr txBox="1"/>
          <p:nvPr/>
        </p:nvSpPr>
        <p:spPr>
          <a:xfrm>
            <a:off x="402769" y="1396309"/>
            <a:ext cx="11386457" cy="4671115"/>
          </a:xfrm>
          <a:prstGeom prst="rect">
            <a:avLst/>
          </a:prstGeom>
        </p:spPr>
        <p:txBody>
          <a:bodyPr vert="horz" lIns="91440" tIns="45720" rIns="91440" bIns="45720" rtlCol="0">
            <a:normAutofit/>
          </a:bodyPr>
          <a:lstStyle/>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Problem list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Expected outcomes and prognosis</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Measurable treatment goals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Symptom management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Planned interventions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Medication management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Community/social services ordered </a:t>
            </a:r>
          </a:p>
          <a:p>
            <a:pPr marL="228600" indent="-228600">
              <a:spcBef>
                <a:spcPts val="1000"/>
              </a:spcBef>
              <a:buClr>
                <a:srgbClr val="0076A9"/>
              </a:buClr>
              <a:buFont typeface="Arial" panose="020B0604020202020204" pitchFamily="34" charset="0"/>
              <a:buChar char="•"/>
            </a:pPr>
            <a:r>
              <a:rPr lang="en-US" sz="2800">
                <a:solidFill>
                  <a:schemeClr val="bg1"/>
                </a:solidFill>
                <a:latin typeface="Arial" panose="020B0604020202020204" pitchFamily="34" charset="0"/>
                <a:cs typeface="Arial" panose="020B0604020202020204" pitchFamily="34" charset="0"/>
              </a:rPr>
              <a:t>Schedule for review and revisions </a:t>
            </a:r>
          </a:p>
        </p:txBody>
      </p:sp>
    </p:spTree>
    <p:extLst>
      <p:ext uri="{BB962C8B-B14F-4D97-AF65-F5344CB8AC3E}">
        <p14:creationId xmlns:p14="http://schemas.microsoft.com/office/powerpoint/2010/main" val="136273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BB173-C949-6F99-109D-7BA8E4757E22}"/>
              </a:ext>
            </a:extLst>
          </p:cNvPr>
          <p:cNvSpPr>
            <a:spLocks noGrp="1"/>
          </p:cNvSpPr>
          <p:nvPr>
            <p:ph type="title"/>
          </p:nvPr>
        </p:nvSpPr>
        <p:spPr/>
        <p:txBody>
          <a:bodyPr/>
          <a:lstStyle/>
          <a:p>
            <a:r>
              <a:rPr lang="en-US" dirty="0"/>
              <a:t>Time Requirements for Care Management Services</a:t>
            </a:r>
          </a:p>
        </p:txBody>
      </p:sp>
      <p:graphicFrame>
        <p:nvGraphicFramePr>
          <p:cNvPr id="5" name="Content Placeholder 2">
            <a:extLst>
              <a:ext uri="{FF2B5EF4-FFF2-40B4-BE49-F238E27FC236}">
                <a16:creationId xmlns:a16="http://schemas.microsoft.com/office/drawing/2014/main" id="{D7AAE97F-8EB1-8D37-6FF1-A1A5DBC62C6D}"/>
              </a:ext>
            </a:extLst>
          </p:cNvPr>
          <p:cNvGraphicFramePr>
            <a:graphicFrameLocks noGrp="1"/>
          </p:cNvGraphicFramePr>
          <p:nvPr>
            <p:ph idx="1"/>
            <p:extLst>
              <p:ext uri="{D42A27DB-BD31-4B8C-83A1-F6EECF244321}">
                <p14:modId xmlns:p14="http://schemas.microsoft.com/office/powerpoint/2010/main" val="1915207489"/>
              </p:ext>
            </p:extLst>
          </p:nvPr>
        </p:nvGraphicFramePr>
        <p:xfrm>
          <a:off x="402769" y="1459217"/>
          <a:ext cx="11386457" cy="4294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8143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E11A4433-6163-43E3-A812-A712689B7FC0}" vid="{D78C015A-699A-48D5-A469-DC3ACD85CC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2b84374-c7b4-4c9f-a8cd-f2be2dc14ae3" xsi:nil="true"/>
    <lcf76f155ced4ddcb4097134ff3c332f xmlns="729ba519-fdf0-4d1e-822f-a497148b3b7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F15E894A20AB4A8C08CB36E56A7D57" ma:contentTypeVersion="19" ma:contentTypeDescription="Create a new document." ma:contentTypeScope="" ma:versionID="25dd90127acebf17bf15ceb43ecf89a8">
  <xsd:schema xmlns:xsd="http://www.w3.org/2001/XMLSchema" xmlns:xs="http://www.w3.org/2001/XMLSchema" xmlns:p="http://schemas.microsoft.com/office/2006/metadata/properties" xmlns:ns2="729ba519-fdf0-4d1e-822f-a497148b3b76" xmlns:ns3="c2b84374-c7b4-4c9f-a8cd-f2be2dc14ae3" targetNamespace="http://schemas.microsoft.com/office/2006/metadata/properties" ma:root="true" ma:fieldsID="a7e55b37f586b461028a5bddc0dda875" ns2:_="" ns3:_="">
    <xsd:import namespace="729ba519-fdf0-4d1e-822f-a497148b3b76"/>
    <xsd:import namespace="c2b84374-c7b4-4c9f-a8cd-f2be2dc14a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9ba519-fdf0-4d1e-822f-a497148b3b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143fba-eea5-49d5-8e80-f25e2672b57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2b84374-c7b4-4c9f-a8cd-f2be2dc14ae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4b00968-f3d3-4a8b-8d95-fabeccc63a44}" ma:internalName="TaxCatchAll" ma:showField="CatchAllData" ma:web="c2b84374-c7b4-4c9f-a8cd-f2be2dc14a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C2A7EA-C5AC-415B-979C-54F211FAD6EE}">
  <ds:schemaRefs>
    <ds:schemaRef ds:uri="http://schemas.openxmlformats.org/package/2006/metadata/core-properties"/>
    <ds:schemaRef ds:uri="http://purl.org/dc/dcmitype/"/>
    <ds:schemaRef ds:uri="http://schemas.microsoft.com/office/2006/metadata/properties"/>
    <ds:schemaRef ds:uri="http://purl.org/dc/elements/1.1/"/>
    <ds:schemaRef ds:uri="http://schemas.microsoft.com/office/infopath/2007/PartnerControls"/>
    <ds:schemaRef ds:uri="http://purl.org/dc/terms/"/>
    <ds:schemaRef ds:uri="http://schemas.microsoft.com/office/2006/documentManagement/types"/>
    <ds:schemaRef ds:uri="c2b84374-c7b4-4c9f-a8cd-f2be2dc14ae3"/>
    <ds:schemaRef ds:uri="729ba519-fdf0-4d1e-822f-a497148b3b76"/>
    <ds:schemaRef ds:uri="http://www.w3.org/XML/1998/namespace"/>
  </ds:schemaRefs>
</ds:datastoreItem>
</file>

<file path=customXml/itemProps2.xml><?xml version="1.0" encoding="utf-8"?>
<ds:datastoreItem xmlns:ds="http://schemas.openxmlformats.org/officeDocument/2006/customXml" ds:itemID="{5BFC86A0-B4DA-45E2-8DEF-AA641EB41369}">
  <ds:schemaRefs>
    <ds:schemaRef ds:uri="http://schemas.microsoft.com/sharepoint/v3/contenttype/forms"/>
  </ds:schemaRefs>
</ds:datastoreItem>
</file>

<file path=customXml/itemProps3.xml><?xml version="1.0" encoding="utf-8"?>
<ds:datastoreItem xmlns:ds="http://schemas.openxmlformats.org/officeDocument/2006/customXml" ds:itemID="{B6A450B5-B129-4967-8AAF-EB1DB25EB9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9ba519-fdf0-4d1e-822f-a497148b3b76"/>
    <ds:schemaRef ds:uri="c2b84374-c7b4-4c9f-a8cd-f2be2dc14a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3286</TotalTime>
  <Words>2407</Words>
  <Application>Microsoft Office PowerPoint</Application>
  <PresentationFormat>Widescreen</PresentationFormat>
  <Paragraphs>269</Paragraphs>
  <Slides>33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Courier New</vt:lpstr>
      <vt:lpstr>Georgia</vt:lpstr>
      <vt:lpstr>Segoe UI</vt:lpstr>
      <vt:lpstr>Wingdings</vt:lpstr>
      <vt:lpstr>Office Theme</vt:lpstr>
      <vt:lpstr>Fine-Tuning the Financial Blend:          Principal Care Management and Principal Illness Navigation in Oncology Billing</vt:lpstr>
      <vt:lpstr>Topics</vt:lpstr>
      <vt:lpstr>Care Management</vt:lpstr>
      <vt:lpstr>Goals of Care Management Services</vt:lpstr>
      <vt:lpstr>Care Management Services</vt:lpstr>
      <vt:lpstr>PowerPoint Presentation</vt:lpstr>
      <vt:lpstr>PowerPoint Presentation</vt:lpstr>
      <vt:lpstr>PowerPoint Presentation</vt:lpstr>
      <vt:lpstr>Time Requirements for Care Management Services</vt:lpstr>
      <vt:lpstr>Care Management Challenges</vt:lpstr>
      <vt:lpstr>Documentation </vt:lpstr>
      <vt:lpstr>Principal Illness Navigation</vt:lpstr>
      <vt:lpstr>Goal of Principal Illness Navigation</vt:lpstr>
      <vt:lpstr>Principal Illness Navigation (PIN)</vt:lpstr>
      <vt:lpstr>Performing Provider vs Billing Provider</vt:lpstr>
      <vt:lpstr>Reporting Restrictions</vt:lpstr>
      <vt:lpstr>Examples of Required Certification or Training</vt:lpstr>
      <vt:lpstr>Principal Illness Navigation Activities</vt:lpstr>
      <vt:lpstr>PowerPoint Presentation</vt:lpstr>
      <vt:lpstr>Principal Illness Navigation: Consent Requirements</vt:lpstr>
      <vt:lpstr>PowerPoint Presentation</vt:lpstr>
      <vt:lpstr>PowerPoint Presentation</vt:lpstr>
      <vt:lpstr>Reporting and Reimbursement</vt:lpstr>
      <vt:lpstr>Principal Care Management Reimbursement</vt:lpstr>
      <vt:lpstr>PowerPoint Presentation</vt:lpstr>
      <vt:lpstr>Principal Illness Navigation: Reimbursement</vt:lpstr>
      <vt:lpstr>Resources</vt:lpstr>
      <vt:lpstr>ASCO Resources</vt:lpstr>
      <vt:lpstr>Evidence Based Tools</vt:lpstr>
      <vt:lpstr>PowerPoint Presentation</vt:lpstr>
      <vt:lpstr>Coding and Reimbursement Resources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USAGE GUIDE</dc:title>
  <dc:creator>Cassie Klitzke</dc:creator>
  <cp:lastModifiedBy>Allison Hirschorn</cp:lastModifiedBy>
  <cp:revision>10</cp:revision>
  <cp:lastPrinted>2025-04-10T00:13:35Z</cp:lastPrinted>
  <dcterms:created xsi:type="dcterms:W3CDTF">2022-12-19T14:19:55Z</dcterms:created>
  <dcterms:modified xsi:type="dcterms:W3CDTF">2025-10-07T18:33:58Z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0x01010056F15E894A20AB4A8C08CB36E56A7D57</vt:lpwstr>
  </property>
  <property fmtid="{D5CDD505-2E9C-101B-9397-08002B2CF9AE}" pid="3" name="MediaServiceImageTags">
    <vt:lpwstr/>
  </property>
</Properties>
</file>